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99" r:id="rId2"/>
    <p:sldId id="269" r:id="rId3"/>
    <p:sldId id="270" r:id="rId4"/>
    <p:sldId id="271" r:id="rId5"/>
    <p:sldId id="274" r:id="rId6"/>
    <p:sldId id="275" r:id="rId7"/>
    <p:sldId id="276" r:id="rId8"/>
    <p:sldId id="285" r:id="rId9"/>
    <p:sldId id="283" r:id="rId10"/>
    <p:sldId id="284" r:id="rId11"/>
    <p:sldId id="281" r:id="rId12"/>
    <p:sldId id="282" r:id="rId13"/>
    <p:sldId id="287" r:id="rId14"/>
    <p:sldId id="286" r:id="rId15"/>
    <p:sldId id="288" r:id="rId16"/>
    <p:sldId id="289" r:id="rId17"/>
    <p:sldId id="290" r:id="rId18"/>
    <p:sldId id="291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904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LAF-Repo Rate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C7E0-410F-9EA5-8A609E51CFF4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E0-410F-9EA5-8A609E51CFF4}"/>
              </c:ext>
            </c:extLst>
          </c:dPt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6th 16 (Feb17)</c:v>
                </c:pt>
                <c:pt idx="1">
                  <c:v>1st 17 (APR)</c:v>
                </c:pt>
                <c:pt idx="2">
                  <c:v>2nd 17 (Jun)</c:v>
                </c:pt>
                <c:pt idx="3">
                  <c:v>3rd 17 (Aug)</c:v>
                </c:pt>
                <c:pt idx="4">
                  <c:v>4th 17 (Oct)</c:v>
                </c:pt>
                <c:pt idx="5">
                  <c:v>5th 17 (Dec)</c:v>
                </c:pt>
                <c:pt idx="6">
                  <c:v>6th 17 (Feb18)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6.25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2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LAF-Repo Rate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C7E0-410F-9EA5-8A609E51CFF4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E0-410F-9EA5-8A609E51CFF4}"/>
              </c:ext>
            </c:extLst>
          </c:dPt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6th 16 (Feb17)</c:v>
                </c:pt>
                <c:pt idx="1">
                  <c:v>1st 17 (APR)</c:v>
                </c:pt>
                <c:pt idx="2">
                  <c:v>2nd 17 (Jun)</c:v>
                </c:pt>
                <c:pt idx="3">
                  <c:v>3rd 17 (Aug)</c:v>
                </c:pt>
                <c:pt idx="4">
                  <c:v>4th 17 (Oct)</c:v>
                </c:pt>
                <c:pt idx="5">
                  <c:v>5th 17 (Dec)</c:v>
                </c:pt>
                <c:pt idx="6">
                  <c:v>6th 17 (Feb18)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6.25</c:v>
                </c:pt>
                <c:pt idx="1">
                  <c:v>6.25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2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LAF-Repo Rate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C7E0-410F-9EA5-8A609E51CFF4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E0-410F-9EA5-8A609E51CFF4}"/>
              </c:ext>
            </c:extLst>
          </c:dPt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6th 16 (Feb17)</c:v>
                </c:pt>
                <c:pt idx="1">
                  <c:v>1st 17 (APR)</c:v>
                </c:pt>
                <c:pt idx="2">
                  <c:v>2nd 17 (Jun)</c:v>
                </c:pt>
                <c:pt idx="3">
                  <c:v>3rd 17 (Aug)</c:v>
                </c:pt>
                <c:pt idx="4">
                  <c:v>4th 17 (Oct)</c:v>
                </c:pt>
                <c:pt idx="5">
                  <c:v>5th 17 (Dec)</c:v>
                </c:pt>
                <c:pt idx="6">
                  <c:v>6th 17 (Feb18)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6.25</c:v>
                </c:pt>
                <c:pt idx="1">
                  <c:v>6.25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2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CF6EB2C-F9DB-4AE8-810D-756E19F8FF9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10A1063-E5F6-4714-9C45-B1B53BD26E78}">
      <dgm:prSet phldrT="[Text]" custT="1"/>
      <dgm:spPr/>
      <dgm:t>
        <a:bodyPr/>
        <a:lstStyle/>
        <a:p>
          <a:r>
            <a:rPr lang="en-US" sz="3200" dirty="0" smtClean="0"/>
            <a:t>Digital Payment System </a:t>
          </a:r>
          <a:endParaRPr lang="en-US" sz="3200" dirty="0"/>
        </a:p>
      </dgm:t>
    </dgm:pt>
    <dgm:pt modelId="{B41A0902-38FE-4F4B-BD9A-6DC53AE319AE}" type="parTrans" cxnId="{BBBC8664-CC75-4C69-B9EE-9591F70D983B}">
      <dgm:prSet/>
      <dgm:spPr/>
      <dgm:t>
        <a:bodyPr/>
        <a:lstStyle/>
        <a:p>
          <a:endParaRPr lang="en-US" sz="2000"/>
        </a:p>
      </dgm:t>
    </dgm:pt>
    <dgm:pt modelId="{7B062FC0-49DF-4D17-A70A-68371880CBDF}" type="sibTrans" cxnId="{BBBC8664-CC75-4C69-B9EE-9591F70D983B}">
      <dgm:prSet/>
      <dgm:spPr/>
      <dgm:t>
        <a:bodyPr/>
        <a:lstStyle/>
        <a:p>
          <a:endParaRPr lang="en-US" sz="2000"/>
        </a:p>
      </dgm:t>
    </dgm:pt>
    <dgm:pt modelId="{2053AB92-45D3-4C8D-859E-BB2F393E1D2D}">
      <dgm:prSet phldrT="[Text]" custT="1"/>
      <dgm:spPr>
        <a:solidFill>
          <a:schemeClr val="accent2">
            <a:lumMod val="75000"/>
          </a:schemeClr>
        </a:solidFill>
        <a:ln w="57150">
          <a:solidFill>
            <a:srgbClr val="FF0000"/>
          </a:solidFill>
        </a:ln>
      </dgm:spPr>
      <dgm:t>
        <a:bodyPr/>
        <a:lstStyle/>
        <a:p>
          <a:r>
            <a:rPr lang="en-US" sz="2000" dirty="0" smtClean="0"/>
            <a:t>Real time</a:t>
          </a:r>
          <a:endParaRPr lang="en-US" sz="2000" dirty="0"/>
        </a:p>
      </dgm:t>
    </dgm:pt>
    <dgm:pt modelId="{E7FEA3FB-A631-44B3-80F4-498C41C273A1}" type="parTrans" cxnId="{4A9F5D62-32EF-4025-A344-F5B4F21688BD}">
      <dgm:prSet custT="1"/>
      <dgm:spPr/>
      <dgm:t>
        <a:bodyPr/>
        <a:lstStyle/>
        <a:p>
          <a:endParaRPr lang="en-US" sz="600"/>
        </a:p>
      </dgm:t>
    </dgm:pt>
    <dgm:pt modelId="{92406631-543B-4AFE-9005-B9EF22E21BC4}" type="sibTrans" cxnId="{4A9F5D62-32EF-4025-A344-F5B4F21688BD}">
      <dgm:prSet/>
      <dgm:spPr/>
      <dgm:t>
        <a:bodyPr/>
        <a:lstStyle/>
        <a:p>
          <a:endParaRPr lang="en-US" sz="2000"/>
        </a:p>
      </dgm:t>
    </dgm:pt>
    <dgm:pt modelId="{3CE1A838-C7EC-4BD4-815A-0BFE508C9C2D}">
      <dgm:prSet custT="1"/>
      <dgm:spPr>
        <a:solidFill>
          <a:schemeClr val="accent2">
            <a:lumMod val="75000"/>
          </a:schemeClr>
        </a:solidFill>
        <a:ln w="57150">
          <a:solidFill>
            <a:srgbClr val="FF0000"/>
          </a:solidFill>
        </a:ln>
      </dgm:spPr>
      <dgm:t>
        <a:bodyPr/>
        <a:lstStyle/>
        <a:p>
          <a:r>
            <a:rPr lang="en-US" sz="2400" dirty="0" smtClean="0"/>
            <a:t>Immediate Payment Service (IMPS)</a:t>
          </a:r>
          <a:endParaRPr lang="en-US" sz="2400" dirty="0"/>
        </a:p>
      </dgm:t>
    </dgm:pt>
    <dgm:pt modelId="{BDA61912-AD60-43F5-826C-8AEB39690C5E}" type="parTrans" cxnId="{6629D10B-F440-47FC-B5F2-07B2331AD1FD}">
      <dgm:prSet custT="1"/>
      <dgm:spPr/>
      <dgm:t>
        <a:bodyPr/>
        <a:lstStyle/>
        <a:p>
          <a:endParaRPr lang="en-US" sz="600"/>
        </a:p>
      </dgm:t>
    </dgm:pt>
    <dgm:pt modelId="{25037FE3-7375-4A3F-907A-64F948C81956}" type="sibTrans" cxnId="{6629D10B-F440-47FC-B5F2-07B2331AD1FD}">
      <dgm:prSet/>
      <dgm:spPr/>
      <dgm:t>
        <a:bodyPr/>
        <a:lstStyle/>
        <a:p>
          <a:endParaRPr lang="en-US" sz="2000"/>
        </a:p>
      </dgm:t>
    </dgm:pt>
    <dgm:pt modelId="{D62784BD-69D4-4A4B-B538-E4548B8348C1}">
      <dgm:prSet custT="1"/>
      <dgm:spPr/>
      <dgm:t>
        <a:bodyPr/>
        <a:lstStyle/>
        <a:p>
          <a:r>
            <a:rPr lang="en-US" sz="2000" dirty="0" smtClean="0"/>
            <a:t>Delayed Settlement </a:t>
          </a:r>
          <a:endParaRPr lang="en-US" sz="2000" dirty="0"/>
        </a:p>
      </dgm:t>
    </dgm:pt>
    <dgm:pt modelId="{D09D1586-646D-49B4-8BB8-EC34D0250F46}" type="parTrans" cxnId="{8AC934CC-66B5-4208-B59E-A3C6EFC1EE7D}">
      <dgm:prSet custT="1"/>
      <dgm:spPr/>
      <dgm:t>
        <a:bodyPr/>
        <a:lstStyle/>
        <a:p>
          <a:endParaRPr lang="en-US" sz="600"/>
        </a:p>
      </dgm:t>
    </dgm:pt>
    <dgm:pt modelId="{5C9207D8-EB29-45E6-8395-B910D7680AAE}" type="sibTrans" cxnId="{8AC934CC-66B5-4208-B59E-A3C6EFC1EE7D}">
      <dgm:prSet/>
      <dgm:spPr/>
      <dgm:t>
        <a:bodyPr/>
        <a:lstStyle/>
        <a:p>
          <a:endParaRPr lang="en-US" sz="2000"/>
        </a:p>
      </dgm:t>
    </dgm:pt>
    <dgm:pt modelId="{8475CB20-7017-4248-BEBF-FF22F83C1E25}">
      <dgm:prSet custT="1"/>
      <dgm:spPr>
        <a:solidFill>
          <a:srgbClr val="7030A0"/>
        </a:solidFill>
      </dgm:spPr>
      <dgm:t>
        <a:bodyPr/>
        <a:lstStyle/>
        <a:p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National Electronic Clearing Service (NECS) 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235D81D-1141-48B3-A7EF-907BDC86230C}" type="parTrans" cxnId="{C05864B4-167F-472F-B207-316ADA4ACE90}">
      <dgm:prSet custT="1"/>
      <dgm:spPr/>
      <dgm:t>
        <a:bodyPr/>
        <a:lstStyle/>
        <a:p>
          <a:endParaRPr lang="en-US" sz="600"/>
        </a:p>
      </dgm:t>
    </dgm:pt>
    <dgm:pt modelId="{3EB8D558-C0F3-413B-B52F-5BA00F2FFEBB}" type="sibTrans" cxnId="{C05864B4-167F-472F-B207-316ADA4ACE90}">
      <dgm:prSet/>
      <dgm:spPr/>
      <dgm:t>
        <a:bodyPr/>
        <a:lstStyle/>
        <a:p>
          <a:endParaRPr lang="en-US" sz="2000"/>
        </a:p>
      </dgm:t>
    </dgm:pt>
    <dgm:pt modelId="{F0AE9113-4EE0-4847-AADC-2C90B6A8EBA3}">
      <dgm:prSet custT="1"/>
      <dgm:spPr>
        <a:solidFill>
          <a:srgbClr val="7030A0"/>
        </a:solidFill>
      </dgm:spPr>
      <dgm:t>
        <a:bodyPr/>
        <a:lstStyle/>
        <a:p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Cards system (Visa, MasterCard and </a:t>
          </a:r>
          <a:r>
            <a:rPr lang="en-US" sz="24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RuPay</a:t>
          </a:r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).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02437F7-C132-499B-88DE-AD314B169237}" type="parTrans" cxnId="{87739097-D237-41AE-B688-610444BDF3D8}">
      <dgm:prSet custT="1"/>
      <dgm:spPr/>
      <dgm:t>
        <a:bodyPr/>
        <a:lstStyle/>
        <a:p>
          <a:endParaRPr lang="en-US" sz="600"/>
        </a:p>
      </dgm:t>
    </dgm:pt>
    <dgm:pt modelId="{326B8CC3-0354-44E5-8F51-6FBF5C020094}" type="sibTrans" cxnId="{87739097-D237-41AE-B688-610444BDF3D8}">
      <dgm:prSet/>
      <dgm:spPr/>
      <dgm:t>
        <a:bodyPr/>
        <a:lstStyle/>
        <a:p>
          <a:endParaRPr lang="en-US" sz="2000"/>
        </a:p>
      </dgm:t>
    </dgm:pt>
    <dgm:pt modelId="{35C0AAFE-33D9-44DC-B186-C40EA76780F0}">
      <dgm:prSet custT="1"/>
      <dgm:spPr>
        <a:solidFill>
          <a:srgbClr val="7030A0"/>
        </a:solidFill>
      </dgm:spPr>
      <dgm:t>
        <a:bodyPr/>
        <a:lstStyle/>
        <a:p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National Electronic Fund Transfer (NEFT)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E9B5672-5C72-4031-BFFC-8D368DAA78A4}" type="parTrans" cxnId="{B09CD380-B587-448F-95AA-E7F358CA7D47}">
      <dgm:prSet custT="1"/>
      <dgm:spPr/>
      <dgm:t>
        <a:bodyPr/>
        <a:lstStyle/>
        <a:p>
          <a:endParaRPr lang="en-US" sz="700"/>
        </a:p>
      </dgm:t>
    </dgm:pt>
    <dgm:pt modelId="{AF4B8630-053A-4240-A739-5EC9224AA9E0}" type="sibTrans" cxnId="{B09CD380-B587-448F-95AA-E7F358CA7D47}">
      <dgm:prSet/>
      <dgm:spPr/>
      <dgm:t>
        <a:bodyPr/>
        <a:lstStyle/>
        <a:p>
          <a:endParaRPr lang="en-US" sz="2000"/>
        </a:p>
      </dgm:t>
    </dgm:pt>
    <dgm:pt modelId="{766D3E17-7FCC-40E5-8629-C5C9FF63F3B1}">
      <dgm:prSet custT="1"/>
      <dgm:spPr>
        <a:solidFill>
          <a:srgbClr val="7030A0"/>
        </a:solidFill>
      </dgm:spPr>
      <dgm:t>
        <a:bodyPr/>
        <a:lstStyle/>
        <a:p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National Automated Clearing House (NACH)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180177A-8498-4DBA-8EC1-EC59EB60638E}" type="parTrans" cxnId="{0CEB0C3F-174F-4573-86D5-E0F7E0FC8633}">
      <dgm:prSet custT="1"/>
      <dgm:spPr/>
      <dgm:t>
        <a:bodyPr/>
        <a:lstStyle/>
        <a:p>
          <a:endParaRPr lang="en-US" sz="600"/>
        </a:p>
      </dgm:t>
    </dgm:pt>
    <dgm:pt modelId="{8D8DA039-98C9-434E-9117-D8FAB09A81BE}" type="sibTrans" cxnId="{0CEB0C3F-174F-4573-86D5-E0F7E0FC8633}">
      <dgm:prSet/>
      <dgm:spPr/>
      <dgm:t>
        <a:bodyPr/>
        <a:lstStyle/>
        <a:p>
          <a:endParaRPr lang="en-US" sz="2000"/>
        </a:p>
      </dgm:t>
    </dgm:pt>
    <dgm:pt modelId="{0D80870F-3042-4E2B-94A1-6501D031BDD1}">
      <dgm:prSet custT="1"/>
      <dgm:spPr>
        <a:solidFill>
          <a:schemeClr val="accent2">
            <a:lumMod val="75000"/>
          </a:schemeClr>
        </a:solidFill>
        <a:ln w="57150">
          <a:solidFill>
            <a:srgbClr val="FF0000"/>
          </a:solidFill>
        </a:ln>
      </dgm:spPr>
      <dgm:t>
        <a:bodyPr/>
        <a:lstStyle/>
        <a:p>
          <a:r>
            <a:rPr lang="en-US" sz="2400" dirty="0" smtClean="0"/>
            <a:t>Real Time Gross settlement (RTGS)</a:t>
          </a:r>
          <a:endParaRPr lang="en-US" sz="2400" dirty="0"/>
        </a:p>
      </dgm:t>
    </dgm:pt>
    <dgm:pt modelId="{282038E5-8B66-431E-8DB1-A420F87BDA61}" type="parTrans" cxnId="{8FB3603D-1C7C-404D-8D57-AF3269A64C81}">
      <dgm:prSet custT="1"/>
      <dgm:spPr/>
      <dgm:t>
        <a:bodyPr/>
        <a:lstStyle/>
        <a:p>
          <a:endParaRPr lang="en-US" sz="600"/>
        </a:p>
      </dgm:t>
    </dgm:pt>
    <dgm:pt modelId="{7F4F175D-CD7F-4C81-A542-4DFB0D7E6E67}" type="sibTrans" cxnId="{8FB3603D-1C7C-404D-8D57-AF3269A64C81}">
      <dgm:prSet/>
      <dgm:spPr/>
      <dgm:t>
        <a:bodyPr/>
        <a:lstStyle/>
        <a:p>
          <a:endParaRPr lang="en-US" sz="2000"/>
        </a:p>
      </dgm:t>
    </dgm:pt>
    <dgm:pt modelId="{DB69B3F2-6797-46C5-8CB7-F915D2315D8D}" type="pres">
      <dgm:prSet presAssocID="{1CF6EB2C-F9DB-4AE8-810D-756E19F8FF9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B0A3F2-2212-49DB-85D3-DCBAA2257730}" type="pres">
      <dgm:prSet presAssocID="{F10A1063-E5F6-4714-9C45-B1B53BD26E78}" presName="root1" presStyleCnt="0"/>
      <dgm:spPr/>
      <dgm:t>
        <a:bodyPr/>
        <a:lstStyle/>
        <a:p>
          <a:endParaRPr lang="en-US"/>
        </a:p>
      </dgm:t>
    </dgm:pt>
    <dgm:pt modelId="{089EF1A9-3461-43CB-AB2C-53A5E6700EDC}" type="pres">
      <dgm:prSet presAssocID="{F10A1063-E5F6-4714-9C45-B1B53BD26E78}" presName="LevelOneTextNode" presStyleLbl="node0" presStyleIdx="0" presStyleCnt="1" custScaleY="1165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71F563-2473-43DF-96F4-D38C509F95D4}" type="pres">
      <dgm:prSet presAssocID="{F10A1063-E5F6-4714-9C45-B1B53BD26E78}" presName="level2hierChild" presStyleCnt="0"/>
      <dgm:spPr/>
      <dgm:t>
        <a:bodyPr/>
        <a:lstStyle/>
        <a:p>
          <a:endParaRPr lang="en-US"/>
        </a:p>
      </dgm:t>
    </dgm:pt>
    <dgm:pt modelId="{5624758A-5500-41B7-887D-C1188DC3CD20}" type="pres">
      <dgm:prSet presAssocID="{E7FEA3FB-A631-44B3-80F4-498C41C273A1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31941A1A-8ACA-4BC9-A68B-0E1489775077}" type="pres">
      <dgm:prSet presAssocID="{E7FEA3FB-A631-44B3-80F4-498C41C273A1}" presName="connTx" presStyleLbl="parChTrans1D2" presStyleIdx="0" presStyleCnt="2"/>
      <dgm:spPr/>
      <dgm:t>
        <a:bodyPr/>
        <a:lstStyle/>
        <a:p>
          <a:endParaRPr lang="en-US"/>
        </a:p>
      </dgm:t>
    </dgm:pt>
    <dgm:pt modelId="{F2A8F8B9-006D-457C-9D02-988CE692B3CD}" type="pres">
      <dgm:prSet presAssocID="{2053AB92-45D3-4C8D-859E-BB2F393E1D2D}" presName="root2" presStyleCnt="0"/>
      <dgm:spPr/>
      <dgm:t>
        <a:bodyPr/>
        <a:lstStyle/>
        <a:p>
          <a:endParaRPr lang="en-US"/>
        </a:p>
      </dgm:t>
    </dgm:pt>
    <dgm:pt modelId="{308A316B-1E0C-4B60-B788-3FDA02C1B9FC}" type="pres">
      <dgm:prSet presAssocID="{2053AB92-45D3-4C8D-859E-BB2F393E1D2D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7E111B-7116-4E57-A35E-E414FDFDEA04}" type="pres">
      <dgm:prSet presAssocID="{2053AB92-45D3-4C8D-859E-BB2F393E1D2D}" presName="level3hierChild" presStyleCnt="0"/>
      <dgm:spPr/>
      <dgm:t>
        <a:bodyPr/>
        <a:lstStyle/>
        <a:p>
          <a:endParaRPr lang="en-US"/>
        </a:p>
      </dgm:t>
    </dgm:pt>
    <dgm:pt modelId="{145E56C6-82F8-46E0-854D-BAA016499046}" type="pres">
      <dgm:prSet presAssocID="{BDA61912-AD60-43F5-826C-8AEB39690C5E}" presName="conn2-1" presStyleLbl="parChTrans1D3" presStyleIdx="0" presStyleCnt="6"/>
      <dgm:spPr/>
      <dgm:t>
        <a:bodyPr/>
        <a:lstStyle/>
        <a:p>
          <a:endParaRPr lang="en-US"/>
        </a:p>
      </dgm:t>
    </dgm:pt>
    <dgm:pt modelId="{4EA80C59-D364-473D-8ABF-A766CFB9FC59}" type="pres">
      <dgm:prSet presAssocID="{BDA61912-AD60-43F5-826C-8AEB39690C5E}" presName="connTx" presStyleLbl="parChTrans1D3" presStyleIdx="0" presStyleCnt="6"/>
      <dgm:spPr/>
      <dgm:t>
        <a:bodyPr/>
        <a:lstStyle/>
        <a:p>
          <a:endParaRPr lang="en-US"/>
        </a:p>
      </dgm:t>
    </dgm:pt>
    <dgm:pt modelId="{2489C618-73C8-4092-B3C1-50DECE15137C}" type="pres">
      <dgm:prSet presAssocID="{3CE1A838-C7EC-4BD4-815A-0BFE508C9C2D}" presName="root2" presStyleCnt="0"/>
      <dgm:spPr/>
      <dgm:t>
        <a:bodyPr/>
        <a:lstStyle/>
        <a:p>
          <a:endParaRPr lang="en-US"/>
        </a:p>
      </dgm:t>
    </dgm:pt>
    <dgm:pt modelId="{C0E073AD-C8A0-4437-86FC-A2B39C40FBF6}" type="pres">
      <dgm:prSet presAssocID="{3CE1A838-C7EC-4BD4-815A-0BFE508C9C2D}" presName="LevelTwoTextNode" presStyleLbl="node3" presStyleIdx="0" presStyleCnt="6" custScaleX="1419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53706B0-FFAF-4195-842F-3096B0F1BEA8}" type="pres">
      <dgm:prSet presAssocID="{3CE1A838-C7EC-4BD4-815A-0BFE508C9C2D}" presName="level3hierChild" presStyleCnt="0"/>
      <dgm:spPr/>
      <dgm:t>
        <a:bodyPr/>
        <a:lstStyle/>
        <a:p>
          <a:endParaRPr lang="en-US"/>
        </a:p>
      </dgm:t>
    </dgm:pt>
    <dgm:pt modelId="{7BC08733-3596-4D6F-9A96-9BB9F21791E1}" type="pres">
      <dgm:prSet presAssocID="{282038E5-8B66-431E-8DB1-A420F87BDA61}" presName="conn2-1" presStyleLbl="parChTrans1D3" presStyleIdx="1" presStyleCnt="6"/>
      <dgm:spPr/>
      <dgm:t>
        <a:bodyPr/>
        <a:lstStyle/>
        <a:p>
          <a:endParaRPr lang="en-US"/>
        </a:p>
      </dgm:t>
    </dgm:pt>
    <dgm:pt modelId="{FD65E6D4-8D24-42B9-A4F8-05D3ABDF57E1}" type="pres">
      <dgm:prSet presAssocID="{282038E5-8B66-431E-8DB1-A420F87BDA61}" presName="connTx" presStyleLbl="parChTrans1D3" presStyleIdx="1" presStyleCnt="6"/>
      <dgm:spPr/>
      <dgm:t>
        <a:bodyPr/>
        <a:lstStyle/>
        <a:p>
          <a:endParaRPr lang="en-US"/>
        </a:p>
      </dgm:t>
    </dgm:pt>
    <dgm:pt modelId="{F9038BC7-48D8-46A3-82E7-403F1A086E54}" type="pres">
      <dgm:prSet presAssocID="{0D80870F-3042-4E2B-94A1-6501D031BDD1}" presName="root2" presStyleCnt="0"/>
      <dgm:spPr/>
    </dgm:pt>
    <dgm:pt modelId="{8B01A968-E620-4B7F-A36D-AEA5890D1953}" type="pres">
      <dgm:prSet presAssocID="{0D80870F-3042-4E2B-94A1-6501D031BDD1}" presName="LevelTwoTextNode" presStyleLbl="node3" presStyleIdx="1" presStyleCnt="6" custScaleX="1419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50A19F-46A8-4106-AA39-D59B0909E035}" type="pres">
      <dgm:prSet presAssocID="{0D80870F-3042-4E2B-94A1-6501D031BDD1}" presName="level3hierChild" presStyleCnt="0"/>
      <dgm:spPr/>
    </dgm:pt>
    <dgm:pt modelId="{C0756A2C-9970-4223-AC82-78B3AC3B164C}" type="pres">
      <dgm:prSet presAssocID="{D09D1586-646D-49B4-8BB8-EC34D0250F46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00FEA8B3-ACE6-4AF2-9A25-EC55CB75E8C3}" type="pres">
      <dgm:prSet presAssocID="{D09D1586-646D-49B4-8BB8-EC34D0250F46}" presName="connTx" presStyleLbl="parChTrans1D2" presStyleIdx="1" presStyleCnt="2"/>
      <dgm:spPr/>
      <dgm:t>
        <a:bodyPr/>
        <a:lstStyle/>
        <a:p>
          <a:endParaRPr lang="en-US"/>
        </a:p>
      </dgm:t>
    </dgm:pt>
    <dgm:pt modelId="{D84DD50B-9F1D-46C3-BD9D-DF53022B8F01}" type="pres">
      <dgm:prSet presAssocID="{D62784BD-69D4-4A4B-B538-E4548B8348C1}" presName="root2" presStyleCnt="0"/>
      <dgm:spPr/>
      <dgm:t>
        <a:bodyPr/>
        <a:lstStyle/>
        <a:p>
          <a:endParaRPr lang="en-US"/>
        </a:p>
      </dgm:t>
    </dgm:pt>
    <dgm:pt modelId="{794234F1-4E24-4FA1-AFAD-43BAE1C07534}" type="pres">
      <dgm:prSet presAssocID="{D62784BD-69D4-4A4B-B538-E4548B8348C1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1FCBD5-D09F-4A85-B48D-59AAA3D51216}" type="pres">
      <dgm:prSet presAssocID="{D62784BD-69D4-4A4B-B538-E4548B8348C1}" presName="level3hierChild" presStyleCnt="0"/>
      <dgm:spPr/>
      <dgm:t>
        <a:bodyPr/>
        <a:lstStyle/>
        <a:p>
          <a:endParaRPr lang="en-US"/>
        </a:p>
      </dgm:t>
    </dgm:pt>
    <dgm:pt modelId="{68CA3675-FE2E-41B3-A57A-97A0AF50E32C}" type="pres">
      <dgm:prSet presAssocID="{1E9B5672-5C72-4031-BFFC-8D368DAA78A4}" presName="conn2-1" presStyleLbl="parChTrans1D3" presStyleIdx="2" presStyleCnt="6"/>
      <dgm:spPr/>
      <dgm:t>
        <a:bodyPr/>
        <a:lstStyle/>
        <a:p>
          <a:endParaRPr lang="en-US"/>
        </a:p>
      </dgm:t>
    </dgm:pt>
    <dgm:pt modelId="{89B88A9A-4319-496F-B617-D8DA1081C7FC}" type="pres">
      <dgm:prSet presAssocID="{1E9B5672-5C72-4031-BFFC-8D368DAA78A4}" presName="connTx" presStyleLbl="parChTrans1D3" presStyleIdx="2" presStyleCnt="6"/>
      <dgm:spPr/>
      <dgm:t>
        <a:bodyPr/>
        <a:lstStyle/>
        <a:p>
          <a:endParaRPr lang="en-US"/>
        </a:p>
      </dgm:t>
    </dgm:pt>
    <dgm:pt modelId="{D4A47D2C-5803-488B-9955-9AB8221E2DA2}" type="pres">
      <dgm:prSet presAssocID="{35C0AAFE-33D9-44DC-B186-C40EA76780F0}" presName="root2" presStyleCnt="0"/>
      <dgm:spPr/>
    </dgm:pt>
    <dgm:pt modelId="{515BEFB2-1856-4CEC-891B-F4788BB8FD54}" type="pres">
      <dgm:prSet presAssocID="{35C0AAFE-33D9-44DC-B186-C40EA76780F0}" presName="LevelTwoTextNode" presStyleLbl="node3" presStyleIdx="2" presStyleCnt="6" custScaleX="1441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0F0E7F-E520-4C95-80CA-858A7881ECD5}" type="pres">
      <dgm:prSet presAssocID="{35C0AAFE-33D9-44DC-B186-C40EA76780F0}" presName="level3hierChild" presStyleCnt="0"/>
      <dgm:spPr/>
    </dgm:pt>
    <dgm:pt modelId="{487CDE95-0FEE-4A91-8012-7A1A0E9CD443}" type="pres">
      <dgm:prSet presAssocID="{C235D81D-1141-48B3-A7EF-907BDC86230C}" presName="conn2-1" presStyleLbl="parChTrans1D3" presStyleIdx="3" presStyleCnt="6"/>
      <dgm:spPr/>
      <dgm:t>
        <a:bodyPr/>
        <a:lstStyle/>
        <a:p>
          <a:endParaRPr lang="en-US"/>
        </a:p>
      </dgm:t>
    </dgm:pt>
    <dgm:pt modelId="{97C70E31-0353-44AF-ACC5-72A2500A10A4}" type="pres">
      <dgm:prSet presAssocID="{C235D81D-1141-48B3-A7EF-907BDC86230C}" presName="connTx" presStyleLbl="parChTrans1D3" presStyleIdx="3" presStyleCnt="6"/>
      <dgm:spPr/>
      <dgm:t>
        <a:bodyPr/>
        <a:lstStyle/>
        <a:p>
          <a:endParaRPr lang="en-US"/>
        </a:p>
      </dgm:t>
    </dgm:pt>
    <dgm:pt modelId="{598D5F50-D83E-45A7-8C83-903EDF0B578C}" type="pres">
      <dgm:prSet presAssocID="{8475CB20-7017-4248-BEBF-FF22F83C1E25}" presName="root2" presStyleCnt="0"/>
      <dgm:spPr/>
      <dgm:t>
        <a:bodyPr/>
        <a:lstStyle/>
        <a:p>
          <a:endParaRPr lang="en-US"/>
        </a:p>
      </dgm:t>
    </dgm:pt>
    <dgm:pt modelId="{BF987D55-3983-4AEF-982C-3E06CF7D865D}" type="pres">
      <dgm:prSet presAssocID="{8475CB20-7017-4248-BEBF-FF22F83C1E25}" presName="LevelTwoTextNode" presStyleLbl="node3" presStyleIdx="3" presStyleCnt="6" custScaleX="1441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18DD24-C4BF-4729-A984-380E816B1817}" type="pres">
      <dgm:prSet presAssocID="{8475CB20-7017-4248-BEBF-FF22F83C1E25}" presName="level3hierChild" presStyleCnt="0"/>
      <dgm:spPr/>
      <dgm:t>
        <a:bodyPr/>
        <a:lstStyle/>
        <a:p>
          <a:endParaRPr lang="en-US"/>
        </a:p>
      </dgm:t>
    </dgm:pt>
    <dgm:pt modelId="{A034B79A-1F48-4F80-8B0F-F57ABEA91B57}" type="pres">
      <dgm:prSet presAssocID="{D180177A-8498-4DBA-8EC1-EC59EB60638E}" presName="conn2-1" presStyleLbl="parChTrans1D3" presStyleIdx="4" presStyleCnt="6"/>
      <dgm:spPr/>
      <dgm:t>
        <a:bodyPr/>
        <a:lstStyle/>
        <a:p>
          <a:endParaRPr lang="en-US"/>
        </a:p>
      </dgm:t>
    </dgm:pt>
    <dgm:pt modelId="{9B4927A7-45A5-404C-96E9-0B3BAE1FEFFA}" type="pres">
      <dgm:prSet presAssocID="{D180177A-8498-4DBA-8EC1-EC59EB60638E}" presName="connTx" presStyleLbl="parChTrans1D3" presStyleIdx="4" presStyleCnt="6"/>
      <dgm:spPr/>
      <dgm:t>
        <a:bodyPr/>
        <a:lstStyle/>
        <a:p>
          <a:endParaRPr lang="en-US"/>
        </a:p>
      </dgm:t>
    </dgm:pt>
    <dgm:pt modelId="{879F455D-9041-44B3-841C-D87476EA5AE0}" type="pres">
      <dgm:prSet presAssocID="{766D3E17-7FCC-40E5-8629-C5C9FF63F3B1}" presName="root2" presStyleCnt="0"/>
      <dgm:spPr/>
    </dgm:pt>
    <dgm:pt modelId="{1490AA96-AF3C-4005-A0D1-569374CA331C}" type="pres">
      <dgm:prSet presAssocID="{766D3E17-7FCC-40E5-8629-C5C9FF63F3B1}" presName="LevelTwoTextNode" presStyleLbl="node3" presStyleIdx="4" presStyleCnt="6" custScaleX="1441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87B7F2-4069-4E62-990F-F626489BC059}" type="pres">
      <dgm:prSet presAssocID="{766D3E17-7FCC-40E5-8629-C5C9FF63F3B1}" presName="level3hierChild" presStyleCnt="0"/>
      <dgm:spPr/>
    </dgm:pt>
    <dgm:pt modelId="{673017AF-DD56-41BB-A86D-85ABB5A488B9}" type="pres">
      <dgm:prSet presAssocID="{102437F7-C132-499B-88DE-AD314B169237}" presName="conn2-1" presStyleLbl="parChTrans1D3" presStyleIdx="5" presStyleCnt="6"/>
      <dgm:spPr/>
      <dgm:t>
        <a:bodyPr/>
        <a:lstStyle/>
        <a:p>
          <a:endParaRPr lang="en-US"/>
        </a:p>
      </dgm:t>
    </dgm:pt>
    <dgm:pt modelId="{EBED8451-F243-4DA8-8E24-CFE5A9849A45}" type="pres">
      <dgm:prSet presAssocID="{102437F7-C132-499B-88DE-AD314B169237}" presName="connTx" presStyleLbl="parChTrans1D3" presStyleIdx="5" presStyleCnt="6"/>
      <dgm:spPr/>
      <dgm:t>
        <a:bodyPr/>
        <a:lstStyle/>
        <a:p>
          <a:endParaRPr lang="en-US"/>
        </a:p>
      </dgm:t>
    </dgm:pt>
    <dgm:pt modelId="{16121149-9861-4309-BB2B-FC3077688CCE}" type="pres">
      <dgm:prSet presAssocID="{F0AE9113-4EE0-4847-AADC-2C90B6A8EBA3}" presName="root2" presStyleCnt="0"/>
      <dgm:spPr/>
      <dgm:t>
        <a:bodyPr/>
        <a:lstStyle/>
        <a:p>
          <a:endParaRPr lang="en-US"/>
        </a:p>
      </dgm:t>
    </dgm:pt>
    <dgm:pt modelId="{DB0C4367-7836-4C60-881B-56A67B87E7D7}" type="pres">
      <dgm:prSet presAssocID="{F0AE9113-4EE0-4847-AADC-2C90B6A8EBA3}" presName="LevelTwoTextNode" presStyleLbl="node3" presStyleIdx="5" presStyleCnt="6" custScaleX="1441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8223E1-86D5-428F-9112-7E66B639E86A}" type="pres">
      <dgm:prSet presAssocID="{F0AE9113-4EE0-4847-AADC-2C90B6A8EBA3}" presName="level3hierChild" presStyleCnt="0"/>
      <dgm:spPr/>
      <dgm:t>
        <a:bodyPr/>
        <a:lstStyle/>
        <a:p>
          <a:endParaRPr lang="en-US"/>
        </a:p>
      </dgm:t>
    </dgm:pt>
  </dgm:ptLst>
  <dgm:cxnLst>
    <dgm:cxn modelId="{E5435924-5C55-4928-A963-B74DC25D5010}" type="presOf" srcId="{0D80870F-3042-4E2B-94A1-6501D031BDD1}" destId="{8B01A968-E620-4B7F-A36D-AEA5890D1953}" srcOrd="0" destOrd="0" presId="urn:microsoft.com/office/officeart/2008/layout/HorizontalMultiLevelHierarchy"/>
    <dgm:cxn modelId="{6629D10B-F440-47FC-B5F2-07B2331AD1FD}" srcId="{2053AB92-45D3-4C8D-859E-BB2F393E1D2D}" destId="{3CE1A838-C7EC-4BD4-815A-0BFE508C9C2D}" srcOrd="0" destOrd="0" parTransId="{BDA61912-AD60-43F5-826C-8AEB39690C5E}" sibTransId="{25037FE3-7375-4A3F-907A-64F948C81956}"/>
    <dgm:cxn modelId="{A75B8AD2-FA6F-4BB7-BECD-28719D09C50E}" type="presOf" srcId="{102437F7-C132-499B-88DE-AD314B169237}" destId="{EBED8451-F243-4DA8-8E24-CFE5A9849A45}" srcOrd="1" destOrd="0" presId="urn:microsoft.com/office/officeart/2008/layout/HorizontalMultiLevelHierarchy"/>
    <dgm:cxn modelId="{8FB3603D-1C7C-404D-8D57-AF3269A64C81}" srcId="{2053AB92-45D3-4C8D-859E-BB2F393E1D2D}" destId="{0D80870F-3042-4E2B-94A1-6501D031BDD1}" srcOrd="1" destOrd="0" parTransId="{282038E5-8B66-431E-8DB1-A420F87BDA61}" sibTransId="{7F4F175D-CD7F-4C81-A542-4DFB0D7E6E67}"/>
    <dgm:cxn modelId="{E1DEBE76-E198-4411-B452-9BE35EEE866D}" type="presOf" srcId="{282038E5-8B66-431E-8DB1-A420F87BDA61}" destId="{FD65E6D4-8D24-42B9-A4F8-05D3ABDF57E1}" srcOrd="1" destOrd="0" presId="urn:microsoft.com/office/officeart/2008/layout/HorizontalMultiLevelHierarchy"/>
    <dgm:cxn modelId="{4A9F5D62-32EF-4025-A344-F5B4F21688BD}" srcId="{F10A1063-E5F6-4714-9C45-B1B53BD26E78}" destId="{2053AB92-45D3-4C8D-859E-BB2F393E1D2D}" srcOrd="0" destOrd="0" parTransId="{E7FEA3FB-A631-44B3-80F4-498C41C273A1}" sibTransId="{92406631-543B-4AFE-9005-B9EF22E21BC4}"/>
    <dgm:cxn modelId="{43550B67-BFE8-4FE3-A685-8EDCB65DF733}" type="presOf" srcId="{D180177A-8498-4DBA-8EC1-EC59EB60638E}" destId="{9B4927A7-45A5-404C-96E9-0B3BAE1FEFFA}" srcOrd="1" destOrd="0" presId="urn:microsoft.com/office/officeart/2008/layout/HorizontalMultiLevelHierarchy"/>
    <dgm:cxn modelId="{9A9FE39D-F0F2-4E5B-AFE3-3D58D8AED9D6}" type="presOf" srcId="{35C0AAFE-33D9-44DC-B186-C40EA76780F0}" destId="{515BEFB2-1856-4CEC-891B-F4788BB8FD54}" srcOrd="0" destOrd="0" presId="urn:microsoft.com/office/officeart/2008/layout/HorizontalMultiLevelHierarchy"/>
    <dgm:cxn modelId="{7261B0DE-D7A0-41D9-ABE1-EAC7083F2295}" type="presOf" srcId="{BDA61912-AD60-43F5-826C-8AEB39690C5E}" destId="{145E56C6-82F8-46E0-854D-BAA016499046}" srcOrd="0" destOrd="0" presId="urn:microsoft.com/office/officeart/2008/layout/HorizontalMultiLevelHierarchy"/>
    <dgm:cxn modelId="{B09CD380-B587-448F-95AA-E7F358CA7D47}" srcId="{D62784BD-69D4-4A4B-B538-E4548B8348C1}" destId="{35C0AAFE-33D9-44DC-B186-C40EA76780F0}" srcOrd="0" destOrd="0" parTransId="{1E9B5672-5C72-4031-BFFC-8D368DAA78A4}" sibTransId="{AF4B8630-053A-4240-A739-5EC9224AA9E0}"/>
    <dgm:cxn modelId="{87739097-D237-41AE-B688-610444BDF3D8}" srcId="{D62784BD-69D4-4A4B-B538-E4548B8348C1}" destId="{F0AE9113-4EE0-4847-AADC-2C90B6A8EBA3}" srcOrd="3" destOrd="0" parTransId="{102437F7-C132-499B-88DE-AD314B169237}" sibTransId="{326B8CC3-0354-44E5-8F51-6FBF5C020094}"/>
    <dgm:cxn modelId="{1BE974A3-548F-4495-8357-E294DAABA18D}" type="presOf" srcId="{3CE1A838-C7EC-4BD4-815A-0BFE508C9C2D}" destId="{C0E073AD-C8A0-4437-86FC-A2B39C40FBF6}" srcOrd="0" destOrd="0" presId="urn:microsoft.com/office/officeart/2008/layout/HorizontalMultiLevelHierarchy"/>
    <dgm:cxn modelId="{F7A54829-412E-444F-8F52-35BBB53E39E4}" type="presOf" srcId="{BDA61912-AD60-43F5-826C-8AEB39690C5E}" destId="{4EA80C59-D364-473D-8ABF-A766CFB9FC59}" srcOrd="1" destOrd="0" presId="urn:microsoft.com/office/officeart/2008/layout/HorizontalMultiLevelHierarchy"/>
    <dgm:cxn modelId="{0CEB0C3F-174F-4573-86D5-E0F7E0FC8633}" srcId="{D62784BD-69D4-4A4B-B538-E4548B8348C1}" destId="{766D3E17-7FCC-40E5-8629-C5C9FF63F3B1}" srcOrd="2" destOrd="0" parTransId="{D180177A-8498-4DBA-8EC1-EC59EB60638E}" sibTransId="{8D8DA039-98C9-434E-9117-D8FAB09A81BE}"/>
    <dgm:cxn modelId="{DEB409E6-C59F-4C20-AE12-08864ED87966}" type="presOf" srcId="{C235D81D-1141-48B3-A7EF-907BDC86230C}" destId="{487CDE95-0FEE-4A91-8012-7A1A0E9CD443}" srcOrd="0" destOrd="0" presId="urn:microsoft.com/office/officeart/2008/layout/HorizontalMultiLevelHierarchy"/>
    <dgm:cxn modelId="{E8EEFF8C-A184-4E56-9E39-58116BBD1B02}" type="presOf" srcId="{E7FEA3FB-A631-44B3-80F4-498C41C273A1}" destId="{5624758A-5500-41B7-887D-C1188DC3CD20}" srcOrd="0" destOrd="0" presId="urn:microsoft.com/office/officeart/2008/layout/HorizontalMultiLevelHierarchy"/>
    <dgm:cxn modelId="{D027D4BF-FE19-4020-A297-15298F763A45}" type="presOf" srcId="{1CF6EB2C-F9DB-4AE8-810D-756E19F8FF99}" destId="{DB69B3F2-6797-46C5-8CB7-F915D2315D8D}" srcOrd="0" destOrd="0" presId="urn:microsoft.com/office/officeart/2008/layout/HorizontalMultiLevelHierarchy"/>
    <dgm:cxn modelId="{661BB6D5-75DC-493D-91EC-302AFDE0BFBC}" type="presOf" srcId="{1E9B5672-5C72-4031-BFFC-8D368DAA78A4}" destId="{68CA3675-FE2E-41B3-A57A-97A0AF50E32C}" srcOrd="0" destOrd="0" presId="urn:microsoft.com/office/officeart/2008/layout/HorizontalMultiLevelHierarchy"/>
    <dgm:cxn modelId="{5775D29D-B72C-466E-B5EF-D24BE0851B06}" type="presOf" srcId="{D180177A-8498-4DBA-8EC1-EC59EB60638E}" destId="{A034B79A-1F48-4F80-8B0F-F57ABEA91B57}" srcOrd="0" destOrd="0" presId="urn:microsoft.com/office/officeart/2008/layout/HorizontalMultiLevelHierarchy"/>
    <dgm:cxn modelId="{266C5147-6EBE-4C1E-8052-C041343B24B0}" type="presOf" srcId="{C235D81D-1141-48B3-A7EF-907BDC86230C}" destId="{97C70E31-0353-44AF-ACC5-72A2500A10A4}" srcOrd="1" destOrd="0" presId="urn:microsoft.com/office/officeart/2008/layout/HorizontalMultiLevelHierarchy"/>
    <dgm:cxn modelId="{3C1FD1C7-3988-488F-A79C-74CA1CE2D359}" type="presOf" srcId="{282038E5-8B66-431E-8DB1-A420F87BDA61}" destId="{7BC08733-3596-4D6F-9A96-9BB9F21791E1}" srcOrd="0" destOrd="0" presId="urn:microsoft.com/office/officeart/2008/layout/HorizontalMultiLevelHierarchy"/>
    <dgm:cxn modelId="{5EB7C766-9051-4995-9ACC-DA3E6C360758}" type="presOf" srcId="{D62784BD-69D4-4A4B-B538-E4548B8348C1}" destId="{794234F1-4E24-4FA1-AFAD-43BAE1C07534}" srcOrd="0" destOrd="0" presId="urn:microsoft.com/office/officeart/2008/layout/HorizontalMultiLevelHierarchy"/>
    <dgm:cxn modelId="{C05864B4-167F-472F-B207-316ADA4ACE90}" srcId="{D62784BD-69D4-4A4B-B538-E4548B8348C1}" destId="{8475CB20-7017-4248-BEBF-FF22F83C1E25}" srcOrd="1" destOrd="0" parTransId="{C235D81D-1141-48B3-A7EF-907BDC86230C}" sibTransId="{3EB8D558-C0F3-413B-B52F-5BA00F2FFEBB}"/>
    <dgm:cxn modelId="{E9A8211B-15F7-4D68-BB0C-FDA020C617F3}" type="presOf" srcId="{102437F7-C132-499B-88DE-AD314B169237}" destId="{673017AF-DD56-41BB-A86D-85ABB5A488B9}" srcOrd="0" destOrd="0" presId="urn:microsoft.com/office/officeart/2008/layout/HorizontalMultiLevelHierarchy"/>
    <dgm:cxn modelId="{48AC3836-1813-4082-91B9-C7F484DF3E61}" type="presOf" srcId="{E7FEA3FB-A631-44B3-80F4-498C41C273A1}" destId="{31941A1A-8ACA-4BC9-A68B-0E1489775077}" srcOrd="1" destOrd="0" presId="urn:microsoft.com/office/officeart/2008/layout/HorizontalMultiLevelHierarchy"/>
    <dgm:cxn modelId="{63DC805C-A305-4A7F-B22D-970E2115C566}" type="presOf" srcId="{F10A1063-E5F6-4714-9C45-B1B53BD26E78}" destId="{089EF1A9-3461-43CB-AB2C-53A5E6700EDC}" srcOrd="0" destOrd="0" presId="urn:microsoft.com/office/officeart/2008/layout/HorizontalMultiLevelHierarchy"/>
    <dgm:cxn modelId="{8AC934CC-66B5-4208-B59E-A3C6EFC1EE7D}" srcId="{F10A1063-E5F6-4714-9C45-B1B53BD26E78}" destId="{D62784BD-69D4-4A4B-B538-E4548B8348C1}" srcOrd="1" destOrd="0" parTransId="{D09D1586-646D-49B4-8BB8-EC34D0250F46}" sibTransId="{5C9207D8-EB29-45E6-8395-B910D7680AAE}"/>
    <dgm:cxn modelId="{BBBC8664-CC75-4C69-B9EE-9591F70D983B}" srcId="{1CF6EB2C-F9DB-4AE8-810D-756E19F8FF99}" destId="{F10A1063-E5F6-4714-9C45-B1B53BD26E78}" srcOrd="0" destOrd="0" parTransId="{B41A0902-38FE-4F4B-BD9A-6DC53AE319AE}" sibTransId="{7B062FC0-49DF-4D17-A70A-68371880CBDF}"/>
    <dgm:cxn modelId="{ADEE147D-B7BB-462E-ABF5-E79FD2709541}" type="presOf" srcId="{1E9B5672-5C72-4031-BFFC-8D368DAA78A4}" destId="{89B88A9A-4319-496F-B617-D8DA1081C7FC}" srcOrd="1" destOrd="0" presId="urn:microsoft.com/office/officeart/2008/layout/HorizontalMultiLevelHierarchy"/>
    <dgm:cxn modelId="{AC8DE8A2-7F52-45EA-BF65-19304AC31661}" type="presOf" srcId="{2053AB92-45D3-4C8D-859E-BB2F393E1D2D}" destId="{308A316B-1E0C-4B60-B788-3FDA02C1B9FC}" srcOrd="0" destOrd="0" presId="urn:microsoft.com/office/officeart/2008/layout/HorizontalMultiLevelHierarchy"/>
    <dgm:cxn modelId="{55963FF2-FD3B-467F-A04C-B18A6328E4D9}" type="presOf" srcId="{D09D1586-646D-49B4-8BB8-EC34D0250F46}" destId="{00FEA8B3-ACE6-4AF2-9A25-EC55CB75E8C3}" srcOrd="1" destOrd="0" presId="urn:microsoft.com/office/officeart/2008/layout/HorizontalMultiLevelHierarchy"/>
    <dgm:cxn modelId="{68BA9AF0-5646-420E-812D-9B614FFBF74E}" type="presOf" srcId="{766D3E17-7FCC-40E5-8629-C5C9FF63F3B1}" destId="{1490AA96-AF3C-4005-A0D1-569374CA331C}" srcOrd="0" destOrd="0" presId="urn:microsoft.com/office/officeart/2008/layout/HorizontalMultiLevelHierarchy"/>
    <dgm:cxn modelId="{AEE77074-F32F-4AC8-9958-5747BD3C13E0}" type="presOf" srcId="{8475CB20-7017-4248-BEBF-FF22F83C1E25}" destId="{BF987D55-3983-4AEF-982C-3E06CF7D865D}" srcOrd="0" destOrd="0" presId="urn:microsoft.com/office/officeart/2008/layout/HorizontalMultiLevelHierarchy"/>
    <dgm:cxn modelId="{BB282724-0D8E-437D-9B15-374DFAD7F10A}" type="presOf" srcId="{D09D1586-646D-49B4-8BB8-EC34D0250F46}" destId="{C0756A2C-9970-4223-AC82-78B3AC3B164C}" srcOrd="0" destOrd="0" presId="urn:microsoft.com/office/officeart/2008/layout/HorizontalMultiLevelHierarchy"/>
    <dgm:cxn modelId="{0C1D38D4-8EED-4ED5-B965-0AFEDE7ECEC0}" type="presOf" srcId="{F0AE9113-4EE0-4847-AADC-2C90B6A8EBA3}" destId="{DB0C4367-7836-4C60-881B-56A67B87E7D7}" srcOrd="0" destOrd="0" presId="urn:microsoft.com/office/officeart/2008/layout/HorizontalMultiLevelHierarchy"/>
    <dgm:cxn modelId="{210FCF5F-BD7E-4A0E-AA44-D62696188EA6}" type="presParOf" srcId="{DB69B3F2-6797-46C5-8CB7-F915D2315D8D}" destId="{BAB0A3F2-2212-49DB-85D3-DCBAA2257730}" srcOrd="0" destOrd="0" presId="urn:microsoft.com/office/officeart/2008/layout/HorizontalMultiLevelHierarchy"/>
    <dgm:cxn modelId="{EAAC72AF-1F8B-456A-AA4F-771701A47010}" type="presParOf" srcId="{BAB0A3F2-2212-49DB-85D3-DCBAA2257730}" destId="{089EF1A9-3461-43CB-AB2C-53A5E6700EDC}" srcOrd="0" destOrd="0" presId="urn:microsoft.com/office/officeart/2008/layout/HorizontalMultiLevelHierarchy"/>
    <dgm:cxn modelId="{D72370F7-7A51-41A6-B7BF-1989720C6D6C}" type="presParOf" srcId="{BAB0A3F2-2212-49DB-85D3-DCBAA2257730}" destId="{F871F563-2473-43DF-96F4-D38C509F95D4}" srcOrd="1" destOrd="0" presId="urn:microsoft.com/office/officeart/2008/layout/HorizontalMultiLevelHierarchy"/>
    <dgm:cxn modelId="{339333A5-6580-426D-9C46-127A51280B59}" type="presParOf" srcId="{F871F563-2473-43DF-96F4-D38C509F95D4}" destId="{5624758A-5500-41B7-887D-C1188DC3CD20}" srcOrd="0" destOrd="0" presId="urn:microsoft.com/office/officeart/2008/layout/HorizontalMultiLevelHierarchy"/>
    <dgm:cxn modelId="{2C147F5A-8878-46BC-9240-8BF6907F0069}" type="presParOf" srcId="{5624758A-5500-41B7-887D-C1188DC3CD20}" destId="{31941A1A-8ACA-4BC9-A68B-0E1489775077}" srcOrd="0" destOrd="0" presId="urn:microsoft.com/office/officeart/2008/layout/HorizontalMultiLevelHierarchy"/>
    <dgm:cxn modelId="{24143C99-F856-4CBF-8B3A-07BF6238712D}" type="presParOf" srcId="{F871F563-2473-43DF-96F4-D38C509F95D4}" destId="{F2A8F8B9-006D-457C-9D02-988CE692B3CD}" srcOrd="1" destOrd="0" presId="urn:microsoft.com/office/officeart/2008/layout/HorizontalMultiLevelHierarchy"/>
    <dgm:cxn modelId="{FC0C49CE-C81F-4712-A518-4A0E3A806F64}" type="presParOf" srcId="{F2A8F8B9-006D-457C-9D02-988CE692B3CD}" destId="{308A316B-1E0C-4B60-B788-3FDA02C1B9FC}" srcOrd="0" destOrd="0" presId="urn:microsoft.com/office/officeart/2008/layout/HorizontalMultiLevelHierarchy"/>
    <dgm:cxn modelId="{1D040083-4746-47B9-9E38-8E7E21B717E1}" type="presParOf" srcId="{F2A8F8B9-006D-457C-9D02-988CE692B3CD}" destId="{F27E111B-7116-4E57-A35E-E414FDFDEA04}" srcOrd="1" destOrd="0" presId="urn:microsoft.com/office/officeart/2008/layout/HorizontalMultiLevelHierarchy"/>
    <dgm:cxn modelId="{C3A3F0E3-6E20-4751-9B7F-30F82A9BFA0B}" type="presParOf" srcId="{F27E111B-7116-4E57-A35E-E414FDFDEA04}" destId="{145E56C6-82F8-46E0-854D-BAA016499046}" srcOrd="0" destOrd="0" presId="urn:microsoft.com/office/officeart/2008/layout/HorizontalMultiLevelHierarchy"/>
    <dgm:cxn modelId="{B000DAD2-AC0C-4A2A-BD62-D5E6F30C5541}" type="presParOf" srcId="{145E56C6-82F8-46E0-854D-BAA016499046}" destId="{4EA80C59-D364-473D-8ABF-A766CFB9FC59}" srcOrd="0" destOrd="0" presId="urn:microsoft.com/office/officeart/2008/layout/HorizontalMultiLevelHierarchy"/>
    <dgm:cxn modelId="{65030D26-E6B1-4543-86D0-F7F425224A00}" type="presParOf" srcId="{F27E111B-7116-4E57-A35E-E414FDFDEA04}" destId="{2489C618-73C8-4092-B3C1-50DECE15137C}" srcOrd="1" destOrd="0" presId="urn:microsoft.com/office/officeart/2008/layout/HorizontalMultiLevelHierarchy"/>
    <dgm:cxn modelId="{A5C45626-0F80-4532-B801-79D2D53EEDB9}" type="presParOf" srcId="{2489C618-73C8-4092-B3C1-50DECE15137C}" destId="{C0E073AD-C8A0-4437-86FC-A2B39C40FBF6}" srcOrd="0" destOrd="0" presId="urn:microsoft.com/office/officeart/2008/layout/HorizontalMultiLevelHierarchy"/>
    <dgm:cxn modelId="{2CF90553-BAB6-4D56-AE85-6B986D83605E}" type="presParOf" srcId="{2489C618-73C8-4092-B3C1-50DECE15137C}" destId="{553706B0-FFAF-4195-842F-3096B0F1BEA8}" srcOrd="1" destOrd="0" presId="urn:microsoft.com/office/officeart/2008/layout/HorizontalMultiLevelHierarchy"/>
    <dgm:cxn modelId="{7F69D1AE-DB68-4782-B776-D53BD2EE1C19}" type="presParOf" srcId="{F27E111B-7116-4E57-A35E-E414FDFDEA04}" destId="{7BC08733-3596-4D6F-9A96-9BB9F21791E1}" srcOrd="2" destOrd="0" presId="urn:microsoft.com/office/officeart/2008/layout/HorizontalMultiLevelHierarchy"/>
    <dgm:cxn modelId="{8A3067FB-AEF6-4BC4-9A5A-8DED6625F22B}" type="presParOf" srcId="{7BC08733-3596-4D6F-9A96-9BB9F21791E1}" destId="{FD65E6D4-8D24-42B9-A4F8-05D3ABDF57E1}" srcOrd="0" destOrd="0" presId="urn:microsoft.com/office/officeart/2008/layout/HorizontalMultiLevelHierarchy"/>
    <dgm:cxn modelId="{484AB0D9-85AE-4257-884A-B6D8D0A8A448}" type="presParOf" srcId="{F27E111B-7116-4E57-A35E-E414FDFDEA04}" destId="{F9038BC7-48D8-46A3-82E7-403F1A086E54}" srcOrd="3" destOrd="0" presId="urn:microsoft.com/office/officeart/2008/layout/HorizontalMultiLevelHierarchy"/>
    <dgm:cxn modelId="{8FEA424C-6D27-48E1-9AD3-9A5281C7B879}" type="presParOf" srcId="{F9038BC7-48D8-46A3-82E7-403F1A086E54}" destId="{8B01A968-E620-4B7F-A36D-AEA5890D1953}" srcOrd="0" destOrd="0" presId="urn:microsoft.com/office/officeart/2008/layout/HorizontalMultiLevelHierarchy"/>
    <dgm:cxn modelId="{161B969C-C48A-434D-BFC3-DC37D824856B}" type="presParOf" srcId="{F9038BC7-48D8-46A3-82E7-403F1A086E54}" destId="{EC50A19F-46A8-4106-AA39-D59B0909E035}" srcOrd="1" destOrd="0" presId="urn:microsoft.com/office/officeart/2008/layout/HorizontalMultiLevelHierarchy"/>
    <dgm:cxn modelId="{AA737DA3-1D85-4247-9901-04914D210846}" type="presParOf" srcId="{F871F563-2473-43DF-96F4-D38C509F95D4}" destId="{C0756A2C-9970-4223-AC82-78B3AC3B164C}" srcOrd="2" destOrd="0" presId="urn:microsoft.com/office/officeart/2008/layout/HorizontalMultiLevelHierarchy"/>
    <dgm:cxn modelId="{768F8888-66A7-462E-A4B6-1519D3E8652B}" type="presParOf" srcId="{C0756A2C-9970-4223-AC82-78B3AC3B164C}" destId="{00FEA8B3-ACE6-4AF2-9A25-EC55CB75E8C3}" srcOrd="0" destOrd="0" presId="urn:microsoft.com/office/officeart/2008/layout/HorizontalMultiLevelHierarchy"/>
    <dgm:cxn modelId="{A296AF10-E7D9-484B-81B1-968DD9EAF335}" type="presParOf" srcId="{F871F563-2473-43DF-96F4-D38C509F95D4}" destId="{D84DD50B-9F1D-46C3-BD9D-DF53022B8F01}" srcOrd="3" destOrd="0" presId="urn:microsoft.com/office/officeart/2008/layout/HorizontalMultiLevelHierarchy"/>
    <dgm:cxn modelId="{129BCB47-B127-4AF7-A494-8A011C023965}" type="presParOf" srcId="{D84DD50B-9F1D-46C3-BD9D-DF53022B8F01}" destId="{794234F1-4E24-4FA1-AFAD-43BAE1C07534}" srcOrd="0" destOrd="0" presId="urn:microsoft.com/office/officeart/2008/layout/HorizontalMultiLevelHierarchy"/>
    <dgm:cxn modelId="{438780BC-A28D-4A68-BDFF-8EB20E565BEE}" type="presParOf" srcId="{D84DD50B-9F1D-46C3-BD9D-DF53022B8F01}" destId="{1F1FCBD5-D09F-4A85-B48D-59AAA3D51216}" srcOrd="1" destOrd="0" presId="urn:microsoft.com/office/officeart/2008/layout/HorizontalMultiLevelHierarchy"/>
    <dgm:cxn modelId="{1D200E94-8CE8-4043-8644-9A70AFE18483}" type="presParOf" srcId="{1F1FCBD5-D09F-4A85-B48D-59AAA3D51216}" destId="{68CA3675-FE2E-41B3-A57A-97A0AF50E32C}" srcOrd="0" destOrd="0" presId="urn:microsoft.com/office/officeart/2008/layout/HorizontalMultiLevelHierarchy"/>
    <dgm:cxn modelId="{1CC1092B-49EF-45F2-9DB8-8755AB14AECC}" type="presParOf" srcId="{68CA3675-FE2E-41B3-A57A-97A0AF50E32C}" destId="{89B88A9A-4319-496F-B617-D8DA1081C7FC}" srcOrd="0" destOrd="0" presId="urn:microsoft.com/office/officeart/2008/layout/HorizontalMultiLevelHierarchy"/>
    <dgm:cxn modelId="{74739841-ABEE-4159-8EFD-AB1296301FCE}" type="presParOf" srcId="{1F1FCBD5-D09F-4A85-B48D-59AAA3D51216}" destId="{D4A47D2C-5803-488B-9955-9AB8221E2DA2}" srcOrd="1" destOrd="0" presId="urn:microsoft.com/office/officeart/2008/layout/HorizontalMultiLevelHierarchy"/>
    <dgm:cxn modelId="{A405EAC8-9435-4F65-971C-5701EEC0D837}" type="presParOf" srcId="{D4A47D2C-5803-488B-9955-9AB8221E2DA2}" destId="{515BEFB2-1856-4CEC-891B-F4788BB8FD54}" srcOrd="0" destOrd="0" presId="urn:microsoft.com/office/officeart/2008/layout/HorizontalMultiLevelHierarchy"/>
    <dgm:cxn modelId="{69A5275C-E28F-44A9-BDBF-11F0088D77CA}" type="presParOf" srcId="{D4A47D2C-5803-488B-9955-9AB8221E2DA2}" destId="{490F0E7F-E520-4C95-80CA-858A7881ECD5}" srcOrd="1" destOrd="0" presId="urn:microsoft.com/office/officeart/2008/layout/HorizontalMultiLevelHierarchy"/>
    <dgm:cxn modelId="{7176555D-F448-4181-B3A2-7CD23398EB8B}" type="presParOf" srcId="{1F1FCBD5-D09F-4A85-B48D-59AAA3D51216}" destId="{487CDE95-0FEE-4A91-8012-7A1A0E9CD443}" srcOrd="2" destOrd="0" presId="urn:microsoft.com/office/officeart/2008/layout/HorizontalMultiLevelHierarchy"/>
    <dgm:cxn modelId="{2FAE6CCF-CA15-4B3F-92A4-EF8872186F71}" type="presParOf" srcId="{487CDE95-0FEE-4A91-8012-7A1A0E9CD443}" destId="{97C70E31-0353-44AF-ACC5-72A2500A10A4}" srcOrd="0" destOrd="0" presId="urn:microsoft.com/office/officeart/2008/layout/HorizontalMultiLevelHierarchy"/>
    <dgm:cxn modelId="{482BD1B8-3CE8-4D0C-A653-D049DCEF8333}" type="presParOf" srcId="{1F1FCBD5-D09F-4A85-B48D-59AAA3D51216}" destId="{598D5F50-D83E-45A7-8C83-903EDF0B578C}" srcOrd="3" destOrd="0" presId="urn:microsoft.com/office/officeart/2008/layout/HorizontalMultiLevelHierarchy"/>
    <dgm:cxn modelId="{C3DB6440-3049-4A91-9868-B635A89F052C}" type="presParOf" srcId="{598D5F50-D83E-45A7-8C83-903EDF0B578C}" destId="{BF987D55-3983-4AEF-982C-3E06CF7D865D}" srcOrd="0" destOrd="0" presId="urn:microsoft.com/office/officeart/2008/layout/HorizontalMultiLevelHierarchy"/>
    <dgm:cxn modelId="{86DB7BC5-1773-4D4E-9E04-FD1A5623EBE9}" type="presParOf" srcId="{598D5F50-D83E-45A7-8C83-903EDF0B578C}" destId="{6F18DD24-C4BF-4729-A984-380E816B1817}" srcOrd="1" destOrd="0" presId="urn:microsoft.com/office/officeart/2008/layout/HorizontalMultiLevelHierarchy"/>
    <dgm:cxn modelId="{E9D6D869-3B24-4B24-AFE0-E46C6626680B}" type="presParOf" srcId="{1F1FCBD5-D09F-4A85-B48D-59AAA3D51216}" destId="{A034B79A-1F48-4F80-8B0F-F57ABEA91B57}" srcOrd="4" destOrd="0" presId="urn:microsoft.com/office/officeart/2008/layout/HorizontalMultiLevelHierarchy"/>
    <dgm:cxn modelId="{4D87F598-3FDB-4282-88DB-0F2246F5B097}" type="presParOf" srcId="{A034B79A-1F48-4F80-8B0F-F57ABEA91B57}" destId="{9B4927A7-45A5-404C-96E9-0B3BAE1FEFFA}" srcOrd="0" destOrd="0" presId="urn:microsoft.com/office/officeart/2008/layout/HorizontalMultiLevelHierarchy"/>
    <dgm:cxn modelId="{64DC7197-DA38-4A61-8806-311C0530259B}" type="presParOf" srcId="{1F1FCBD5-D09F-4A85-B48D-59AAA3D51216}" destId="{879F455D-9041-44B3-841C-D87476EA5AE0}" srcOrd="5" destOrd="0" presId="urn:microsoft.com/office/officeart/2008/layout/HorizontalMultiLevelHierarchy"/>
    <dgm:cxn modelId="{215A97ED-12BF-4505-AC99-01CAFA090870}" type="presParOf" srcId="{879F455D-9041-44B3-841C-D87476EA5AE0}" destId="{1490AA96-AF3C-4005-A0D1-569374CA331C}" srcOrd="0" destOrd="0" presId="urn:microsoft.com/office/officeart/2008/layout/HorizontalMultiLevelHierarchy"/>
    <dgm:cxn modelId="{45867A27-FB90-4FB7-9F7C-DA248F232B98}" type="presParOf" srcId="{879F455D-9041-44B3-841C-D87476EA5AE0}" destId="{EF87B7F2-4069-4E62-990F-F626489BC059}" srcOrd="1" destOrd="0" presId="urn:microsoft.com/office/officeart/2008/layout/HorizontalMultiLevelHierarchy"/>
    <dgm:cxn modelId="{BD3CBEBC-1E8D-4AD7-B136-8413CD68F243}" type="presParOf" srcId="{1F1FCBD5-D09F-4A85-B48D-59AAA3D51216}" destId="{673017AF-DD56-41BB-A86D-85ABB5A488B9}" srcOrd="6" destOrd="0" presId="urn:microsoft.com/office/officeart/2008/layout/HorizontalMultiLevelHierarchy"/>
    <dgm:cxn modelId="{5A4DCD93-6B4D-43BE-B5FB-FDB22241FDAB}" type="presParOf" srcId="{673017AF-DD56-41BB-A86D-85ABB5A488B9}" destId="{EBED8451-F243-4DA8-8E24-CFE5A9849A45}" srcOrd="0" destOrd="0" presId="urn:microsoft.com/office/officeart/2008/layout/HorizontalMultiLevelHierarchy"/>
    <dgm:cxn modelId="{64470D3D-7073-4BBE-B1F5-FE096E33DC2C}" type="presParOf" srcId="{1F1FCBD5-D09F-4A85-B48D-59AAA3D51216}" destId="{16121149-9861-4309-BB2B-FC3077688CCE}" srcOrd="7" destOrd="0" presId="urn:microsoft.com/office/officeart/2008/layout/HorizontalMultiLevelHierarchy"/>
    <dgm:cxn modelId="{700D2BC5-4C54-4503-8DEF-9775FB6B4D46}" type="presParOf" srcId="{16121149-9861-4309-BB2B-FC3077688CCE}" destId="{DB0C4367-7836-4C60-881B-56A67B87E7D7}" srcOrd="0" destOrd="0" presId="urn:microsoft.com/office/officeart/2008/layout/HorizontalMultiLevelHierarchy"/>
    <dgm:cxn modelId="{E04B47B9-81C0-4E44-851B-ADC8E73310B7}" type="presParOf" srcId="{16121149-9861-4309-BB2B-FC3077688CCE}" destId="{238223E1-86D5-428F-9112-7E66B639E86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3A5EC87-2660-469A-95FE-D9FBF9949FE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874647-7FE9-4987-8685-E961A79699A4}">
      <dgm:prSet phldrT="[Text]"/>
      <dgm:spPr/>
      <dgm:t>
        <a:bodyPr/>
        <a:lstStyle/>
        <a:p>
          <a:r>
            <a:rPr lang="en-US" dirty="0" smtClean="0"/>
            <a:t>Net owned funds</a:t>
          </a:r>
          <a:endParaRPr lang="en-US" dirty="0"/>
        </a:p>
      </dgm:t>
    </dgm:pt>
    <dgm:pt modelId="{AB5B9729-5A1A-4B01-852A-B18CB7D88D46}" type="parTrans" cxnId="{8E4F41DB-37C3-44D8-9F92-5A88FEEAD3F1}">
      <dgm:prSet/>
      <dgm:spPr/>
      <dgm:t>
        <a:bodyPr/>
        <a:lstStyle/>
        <a:p>
          <a:endParaRPr lang="en-US"/>
        </a:p>
      </dgm:t>
    </dgm:pt>
    <dgm:pt modelId="{7C1E9D54-4FDD-4C4C-8DBA-2205750CF25D}" type="sibTrans" cxnId="{8E4F41DB-37C3-44D8-9F92-5A88FEEAD3F1}">
      <dgm:prSet/>
      <dgm:spPr/>
      <dgm:t>
        <a:bodyPr/>
        <a:lstStyle/>
        <a:p>
          <a:endParaRPr lang="en-US"/>
        </a:p>
      </dgm:t>
    </dgm:pt>
    <dgm:pt modelId="{35D2D363-D03E-4B6A-8F12-E74A9A36760D}">
      <dgm:prSet phldrT="[Text]"/>
      <dgm:spPr/>
      <dgm:t>
        <a:bodyPr/>
        <a:lstStyle/>
        <a:p>
          <a:r>
            <a:rPr lang="en-US" dirty="0" smtClean="0"/>
            <a:t>Mutual funds</a:t>
          </a:r>
          <a:endParaRPr lang="en-US" dirty="0"/>
        </a:p>
      </dgm:t>
    </dgm:pt>
    <dgm:pt modelId="{440FCAB9-081F-448F-BC64-A63871977B77}" type="parTrans" cxnId="{BE06114F-6135-480E-88A5-45872B82D302}">
      <dgm:prSet/>
      <dgm:spPr/>
      <dgm:t>
        <a:bodyPr/>
        <a:lstStyle/>
        <a:p>
          <a:endParaRPr lang="en-US"/>
        </a:p>
      </dgm:t>
    </dgm:pt>
    <dgm:pt modelId="{66459432-12DA-4C6E-B38E-D8330EAEF56A}" type="sibTrans" cxnId="{BE06114F-6135-480E-88A5-45872B82D302}">
      <dgm:prSet/>
      <dgm:spPr/>
      <dgm:t>
        <a:bodyPr/>
        <a:lstStyle/>
        <a:p>
          <a:endParaRPr lang="en-US"/>
        </a:p>
      </dgm:t>
    </dgm:pt>
    <dgm:pt modelId="{8390848E-4003-4E3C-8DDF-FAC5EF874481}">
      <dgm:prSet phldrT="[Text]"/>
      <dgm:spPr/>
      <dgm:t>
        <a:bodyPr/>
        <a:lstStyle/>
        <a:p>
          <a:r>
            <a:rPr lang="en-US" dirty="0" smtClean="0"/>
            <a:t>Venture Capital funds (VCF)</a:t>
          </a:r>
          <a:endParaRPr lang="en-US" dirty="0"/>
        </a:p>
      </dgm:t>
    </dgm:pt>
    <dgm:pt modelId="{790CCFA2-34C5-4CC5-85E1-CFCB9E48B08C}" type="parTrans" cxnId="{44411058-73A8-4E81-8618-B2EBA06617D1}">
      <dgm:prSet/>
      <dgm:spPr/>
      <dgm:t>
        <a:bodyPr/>
        <a:lstStyle/>
        <a:p>
          <a:endParaRPr lang="en-US"/>
        </a:p>
      </dgm:t>
    </dgm:pt>
    <dgm:pt modelId="{566A198C-3ACE-43F6-A661-5D74DBFDF106}" type="sibTrans" cxnId="{44411058-73A8-4E81-8618-B2EBA06617D1}">
      <dgm:prSet/>
      <dgm:spPr/>
      <dgm:t>
        <a:bodyPr/>
        <a:lstStyle/>
        <a:p>
          <a:endParaRPr lang="en-US"/>
        </a:p>
      </dgm:t>
    </dgm:pt>
    <dgm:pt modelId="{A46DBFA9-D955-46EE-A9B4-8954C0FC5EBB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err="1" smtClean="0"/>
            <a:t>ReITs</a:t>
          </a:r>
          <a:endParaRPr lang="en-US" dirty="0"/>
        </a:p>
      </dgm:t>
    </dgm:pt>
    <dgm:pt modelId="{D3FFA193-3ECC-463B-BD51-F96C67B92D94}" type="parTrans" cxnId="{498D4FD7-DBC4-4899-ADF0-154AF9C9C231}">
      <dgm:prSet/>
      <dgm:spPr/>
      <dgm:t>
        <a:bodyPr/>
        <a:lstStyle/>
        <a:p>
          <a:endParaRPr lang="en-US"/>
        </a:p>
      </dgm:t>
    </dgm:pt>
    <dgm:pt modelId="{C1F5AC7E-91A2-40D0-B509-EE1229C404DA}" type="sibTrans" cxnId="{498D4FD7-DBC4-4899-ADF0-154AF9C9C231}">
      <dgm:prSet/>
      <dgm:spPr/>
      <dgm:t>
        <a:bodyPr/>
        <a:lstStyle/>
        <a:p>
          <a:endParaRPr lang="en-US"/>
        </a:p>
      </dgm:t>
    </dgm:pt>
    <dgm:pt modelId="{A294812C-A860-46D3-A2FA-A4FEB02DF51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err="1" smtClean="0"/>
            <a:t>InVITs</a:t>
          </a:r>
          <a:endParaRPr lang="en-US" dirty="0"/>
        </a:p>
      </dgm:t>
    </dgm:pt>
    <dgm:pt modelId="{AE491EAB-6970-4DDB-8A65-44F9B73FB453}" type="parTrans" cxnId="{F762705E-7C2F-4171-80C7-2F2AD3E5F9F9}">
      <dgm:prSet/>
      <dgm:spPr/>
      <dgm:t>
        <a:bodyPr/>
        <a:lstStyle/>
        <a:p>
          <a:endParaRPr lang="en-US"/>
        </a:p>
      </dgm:t>
    </dgm:pt>
    <dgm:pt modelId="{B47758D7-D008-4D49-9581-F90A3DFFB6C3}" type="sibTrans" cxnId="{F762705E-7C2F-4171-80C7-2F2AD3E5F9F9}">
      <dgm:prSet/>
      <dgm:spPr/>
      <dgm:t>
        <a:bodyPr/>
        <a:lstStyle/>
        <a:p>
          <a:endParaRPr lang="en-US"/>
        </a:p>
      </dgm:t>
    </dgm:pt>
    <dgm:pt modelId="{DA18F389-F0F0-41A0-9571-033EE7B30455}" type="pres">
      <dgm:prSet presAssocID="{83A5EC87-2660-469A-95FE-D9FBF9949FE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A254BE-BAEA-4BAB-90DB-B7A2CEB90D61}" type="pres">
      <dgm:prSet presAssocID="{9F874647-7FE9-4987-8685-E961A79699A4}" presName="root1" presStyleCnt="0"/>
      <dgm:spPr/>
    </dgm:pt>
    <dgm:pt modelId="{F16E36AA-C815-4F8C-B723-1B8A48E37DB9}" type="pres">
      <dgm:prSet presAssocID="{9F874647-7FE9-4987-8685-E961A79699A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16B5D1-8A74-4DF1-B015-70EDB0707ADC}" type="pres">
      <dgm:prSet presAssocID="{9F874647-7FE9-4987-8685-E961A79699A4}" presName="level2hierChild" presStyleCnt="0"/>
      <dgm:spPr/>
    </dgm:pt>
    <dgm:pt modelId="{930FCC6A-492A-4B81-9C99-11171472A7D1}" type="pres">
      <dgm:prSet presAssocID="{440FCAB9-081F-448F-BC64-A63871977B77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010CF7AB-7969-47ED-9D29-9A15D883AEF8}" type="pres">
      <dgm:prSet presAssocID="{440FCAB9-081F-448F-BC64-A63871977B77}" presName="connTx" presStyleLbl="parChTrans1D2" presStyleIdx="0" presStyleCnt="4"/>
      <dgm:spPr/>
      <dgm:t>
        <a:bodyPr/>
        <a:lstStyle/>
        <a:p>
          <a:endParaRPr lang="en-US"/>
        </a:p>
      </dgm:t>
    </dgm:pt>
    <dgm:pt modelId="{CE119811-7364-4528-88BF-4BDCA307B25A}" type="pres">
      <dgm:prSet presAssocID="{35D2D363-D03E-4B6A-8F12-E74A9A36760D}" presName="root2" presStyleCnt="0"/>
      <dgm:spPr/>
    </dgm:pt>
    <dgm:pt modelId="{A57DB3A4-A07D-4C4D-8325-5CB2A8841452}" type="pres">
      <dgm:prSet presAssocID="{35D2D363-D03E-4B6A-8F12-E74A9A36760D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04A712-7E3E-498F-BCC5-F9BB4A1F82B8}" type="pres">
      <dgm:prSet presAssocID="{35D2D363-D03E-4B6A-8F12-E74A9A36760D}" presName="level3hierChild" presStyleCnt="0"/>
      <dgm:spPr/>
    </dgm:pt>
    <dgm:pt modelId="{463945E6-986E-4C66-9D12-B87A7F77D94A}" type="pres">
      <dgm:prSet presAssocID="{790CCFA2-34C5-4CC5-85E1-CFCB9E48B08C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3E205F0E-4F84-4E25-800E-86517016A72C}" type="pres">
      <dgm:prSet presAssocID="{790CCFA2-34C5-4CC5-85E1-CFCB9E48B08C}" presName="connTx" presStyleLbl="parChTrans1D2" presStyleIdx="1" presStyleCnt="4"/>
      <dgm:spPr/>
      <dgm:t>
        <a:bodyPr/>
        <a:lstStyle/>
        <a:p>
          <a:endParaRPr lang="en-US"/>
        </a:p>
      </dgm:t>
    </dgm:pt>
    <dgm:pt modelId="{194951CF-9223-4093-B6B2-6781C348CEBF}" type="pres">
      <dgm:prSet presAssocID="{8390848E-4003-4E3C-8DDF-FAC5EF874481}" presName="root2" presStyleCnt="0"/>
      <dgm:spPr/>
    </dgm:pt>
    <dgm:pt modelId="{D28FF1B4-E53C-492D-968F-EC8DA528F277}" type="pres">
      <dgm:prSet presAssocID="{8390848E-4003-4E3C-8DDF-FAC5EF874481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A5D770-BD8A-49A4-9690-26216CFFA9FD}" type="pres">
      <dgm:prSet presAssocID="{8390848E-4003-4E3C-8DDF-FAC5EF874481}" presName="level3hierChild" presStyleCnt="0"/>
      <dgm:spPr/>
    </dgm:pt>
    <dgm:pt modelId="{7099A097-2738-4CA8-A515-D1867143DA6A}" type="pres">
      <dgm:prSet presAssocID="{D3FFA193-3ECC-463B-BD51-F96C67B92D94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ADE33724-E8EB-49A1-B29E-524565C362D4}" type="pres">
      <dgm:prSet presAssocID="{D3FFA193-3ECC-463B-BD51-F96C67B92D94}" presName="connTx" presStyleLbl="parChTrans1D2" presStyleIdx="2" presStyleCnt="4"/>
      <dgm:spPr/>
      <dgm:t>
        <a:bodyPr/>
        <a:lstStyle/>
        <a:p>
          <a:endParaRPr lang="en-US"/>
        </a:p>
      </dgm:t>
    </dgm:pt>
    <dgm:pt modelId="{6C394D4D-EC92-4576-AB77-790162031CDA}" type="pres">
      <dgm:prSet presAssocID="{A46DBFA9-D955-46EE-A9B4-8954C0FC5EBB}" presName="root2" presStyleCnt="0"/>
      <dgm:spPr/>
    </dgm:pt>
    <dgm:pt modelId="{F0A3A745-131D-4733-830A-4A0DF6E1E1F8}" type="pres">
      <dgm:prSet presAssocID="{A46DBFA9-D955-46EE-A9B4-8954C0FC5EBB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C656C9-2062-4342-9590-009FBBE20BF4}" type="pres">
      <dgm:prSet presAssocID="{A46DBFA9-D955-46EE-A9B4-8954C0FC5EBB}" presName="level3hierChild" presStyleCnt="0"/>
      <dgm:spPr/>
    </dgm:pt>
    <dgm:pt modelId="{801B689E-003E-45A5-9545-556D6BA428EB}" type="pres">
      <dgm:prSet presAssocID="{AE491EAB-6970-4DDB-8A65-44F9B73FB453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ECBC1C5B-B3AB-46EC-B6F1-8C3F7329B36E}" type="pres">
      <dgm:prSet presAssocID="{AE491EAB-6970-4DDB-8A65-44F9B73FB453}" presName="connTx" presStyleLbl="parChTrans1D2" presStyleIdx="3" presStyleCnt="4"/>
      <dgm:spPr/>
      <dgm:t>
        <a:bodyPr/>
        <a:lstStyle/>
        <a:p>
          <a:endParaRPr lang="en-US"/>
        </a:p>
      </dgm:t>
    </dgm:pt>
    <dgm:pt modelId="{63CF2CBD-200E-43BE-864A-3A81783F6A01}" type="pres">
      <dgm:prSet presAssocID="{A294812C-A860-46D3-A2FA-A4FEB02DF519}" presName="root2" presStyleCnt="0"/>
      <dgm:spPr/>
    </dgm:pt>
    <dgm:pt modelId="{9F3C700C-454B-49FB-B6AE-82BC8CB3D97D}" type="pres">
      <dgm:prSet presAssocID="{A294812C-A860-46D3-A2FA-A4FEB02DF519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986D5B-AFE7-4C63-9D15-151D09CD1FDB}" type="pres">
      <dgm:prSet presAssocID="{A294812C-A860-46D3-A2FA-A4FEB02DF519}" presName="level3hierChild" presStyleCnt="0"/>
      <dgm:spPr/>
    </dgm:pt>
  </dgm:ptLst>
  <dgm:cxnLst>
    <dgm:cxn modelId="{8E4F41DB-37C3-44D8-9F92-5A88FEEAD3F1}" srcId="{83A5EC87-2660-469A-95FE-D9FBF9949FE0}" destId="{9F874647-7FE9-4987-8685-E961A79699A4}" srcOrd="0" destOrd="0" parTransId="{AB5B9729-5A1A-4B01-852A-B18CB7D88D46}" sibTransId="{7C1E9D54-4FDD-4C4C-8DBA-2205750CF25D}"/>
    <dgm:cxn modelId="{FDB88304-3E7A-465E-8C92-6ABC38BCD6E6}" type="presOf" srcId="{440FCAB9-081F-448F-BC64-A63871977B77}" destId="{930FCC6A-492A-4B81-9C99-11171472A7D1}" srcOrd="0" destOrd="0" presId="urn:microsoft.com/office/officeart/2008/layout/HorizontalMultiLevelHierarchy"/>
    <dgm:cxn modelId="{F762705E-7C2F-4171-80C7-2F2AD3E5F9F9}" srcId="{9F874647-7FE9-4987-8685-E961A79699A4}" destId="{A294812C-A860-46D3-A2FA-A4FEB02DF519}" srcOrd="3" destOrd="0" parTransId="{AE491EAB-6970-4DDB-8A65-44F9B73FB453}" sibTransId="{B47758D7-D008-4D49-9581-F90A3DFFB6C3}"/>
    <dgm:cxn modelId="{7C5B53F2-3455-4BF8-A182-3B7CEAC70866}" type="presOf" srcId="{790CCFA2-34C5-4CC5-85E1-CFCB9E48B08C}" destId="{3E205F0E-4F84-4E25-800E-86517016A72C}" srcOrd="1" destOrd="0" presId="urn:microsoft.com/office/officeart/2008/layout/HorizontalMultiLevelHierarchy"/>
    <dgm:cxn modelId="{3DC1591E-1B61-483E-8FEA-D61AB9B52FD9}" type="presOf" srcId="{A294812C-A860-46D3-A2FA-A4FEB02DF519}" destId="{9F3C700C-454B-49FB-B6AE-82BC8CB3D97D}" srcOrd="0" destOrd="0" presId="urn:microsoft.com/office/officeart/2008/layout/HorizontalMultiLevelHierarchy"/>
    <dgm:cxn modelId="{F17A2A1D-5625-4993-A406-9B35791A9307}" type="presOf" srcId="{440FCAB9-081F-448F-BC64-A63871977B77}" destId="{010CF7AB-7969-47ED-9D29-9A15D883AEF8}" srcOrd="1" destOrd="0" presId="urn:microsoft.com/office/officeart/2008/layout/HorizontalMultiLevelHierarchy"/>
    <dgm:cxn modelId="{BE06114F-6135-480E-88A5-45872B82D302}" srcId="{9F874647-7FE9-4987-8685-E961A79699A4}" destId="{35D2D363-D03E-4B6A-8F12-E74A9A36760D}" srcOrd="0" destOrd="0" parTransId="{440FCAB9-081F-448F-BC64-A63871977B77}" sibTransId="{66459432-12DA-4C6E-B38E-D8330EAEF56A}"/>
    <dgm:cxn modelId="{8BF33705-C74D-488A-9436-61099DDABE0B}" type="presOf" srcId="{35D2D363-D03E-4B6A-8F12-E74A9A36760D}" destId="{A57DB3A4-A07D-4C4D-8325-5CB2A8841452}" srcOrd="0" destOrd="0" presId="urn:microsoft.com/office/officeart/2008/layout/HorizontalMultiLevelHierarchy"/>
    <dgm:cxn modelId="{D6D03BC4-A1F1-4E4F-837E-3FC90E34BEC6}" type="presOf" srcId="{83A5EC87-2660-469A-95FE-D9FBF9949FE0}" destId="{DA18F389-F0F0-41A0-9571-033EE7B30455}" srcOrd="0" destOrd="0" presId="urn:microsoft.com/office/officeart/2008/layout/HorizontalMultiLevelHierarchy"/>
    <dgm:cxn modelId="{6D941DB7-E76A-4632-8E93-82B2447D7ADB}" type="presOf" srcId="{A46DBFA9-D955-46EE-A9B4-8954C0FC5EBB}" destId="{F0A3A745-131D-4733-830A-4A0DF6E1E1F8}" srcOrd="0" destOrd="0" presId="urn:microsoft.com/office/officeart/2008/layout/HorizontalMultiLevelHierarchy"/>
    <dgm:cxn modelId="{90452395-D12F-4276-8C3C-11E5536E83DF}" type="presOf" srcId="{D3FFA193-3ECC-463B-BD51-F96C67B92D94}" destId="{7099A097-2738-4CA8-A515-D1867143DA6A}" srcOrd="0" destOrd="0" presId="urn:microsoft.com/office/officeart/2008/layout/HorizontalMultiLevelHierarchy"/>
    <dgm:cxn modelId="{89E68729-A67A-46A3-8600-C9CB4A8C806F}" type="presOf" srcId="{9F874647-7FE9-4987-8685-E961A79699A4}" destId="{F16E36AA-C815-4F8C-B723-1B8A48E37DB9}" srcOrd="0" destOrd="0" presId="urn:microsoft.com/office/officeart/2008/layout/HorizontalMultiLevelHierarchy"/>
    <dgm:cxn modelId="{AEDAEA47-60BB-4D36-89B9-31CBB421D80B}" type="presOf" srcId="{D3FFA193-3ECC-463B-BD51-F96C67B92D94}" destId="{ADE33724-E8EB-49A1-B29E-524565C362D4}" srcOrd="1" destOrd="0" presId="urn:microsoft.com/office/officeart/2008/layout/HorizontalMultiLevelHierarchy"/>
    <dgm:cxn modelId="{25E9519D-6AF3-45B5-99E4-AE2147E17E8F}" type="presOf" srcId="{AE491EAB-6970-4DDB-8A65-44F9B73FB453}" destId="{801B689E-003E-45A5-9545-556D6BA428EB}" srcOrd="0" destOrd="0" presId="urn:microsoft.com/office/officeart/2008/layout/HorizontalMultiLevelHierarchy"/>
    <dgm:cxn modelId="{44411058-73A8-4E81-8618-B2EBA06617D1}" srcId="{9F874647-7FE9-4987-8685-E961A79699A4}" destId="{8390848E-4003-4E3C-8DDF-FAC5EF874481}" srcOrd="1" destOrd="0" parTransId="{790CCFA2-34C5-4CC5-85E1-CFCB9E48B08C}" sibTransId="{566A198C-3ACE-43F6-A661-5D74DBFDF106}"/>
    <dgm:cxn modelId="{D2D281E5-F524-4183-BB74-F1A548261892}" type="presOf" srcId="{AE491EAB-6970-4DDB-8A65-44F9B73FB453}" destId="{ECBC1C5B-B3AB-46EC-B6F1-8C3F7329B36E}" srcOrd="1" destOrd="0" presId="urn:microsoft.com/office/officeart/2008/layout/HorizontalMultiLevelHierarchy"/>
    <dgm:cxn modelId="{F9435073-D02B-49C8-BD7C-3572309ADABF}" type="presOf" srcId="{790CCFA2-34C5-4CC5-85E1-CFCB9E48B08C}" destId="{463945E6-986E-4C66-9D12-B87A7F77D94A}" srcOrd="0" destOrd="0" presId="urn:microsoft.com/office/officeart/2008/layout/HorizontalMultiLevelHierarchy"/>
    <dgm:cxn modelId="{498D4FD7-DBC4-4899-ADF0-154AF9C9C231}" srcId="{9F874647-7FE9-4987-8685-E961A79699A4}" destId="{A46DBFA9-D955-46EE-A9B4-8954C0FC5EBB}" srcOrd="2" destOrd="0" parTransId="{D3FFA193-3ECC-463B-BD51-F96C67B92D94}" sibTransId="{C1F5AC7E-91A2-40D0-B509-EE1229C404DA}"/>
    <dgm:cxn modelId="{1D020C47-BA75-4BAC-884D-0B9220848181}" type="presOf" srcId="{8390848E-4003-4E3C-8DDF-FAC5EF874481}" destId="{D28FF1B4-E53C-492D-968F-EC8DA528F277}" srcOrd="0" destOrd="0" presId="urn:microsoft.com/office/officeart/2008/layout/HorizontalMultiLevelHierarchy"/>
    <dgm:cxn modelId="{B5AA2014-A4AD-4194-8855-A49A173A3F88}" type="presParOf" srcId="{DA18F389-F0F0-41A0-9571-033EE7B30455}" destId="{F2A254BE-BAEA-4BAB-90DB-B7A2CEB90D61}" srcOrd="0" destOrd="0" presId="urn:microsoft.com/office/officeart/2008/layout/HorizontalMultiLevelHierarchy"/>
    <dgm:cxn modelId="{9BFF9920-7F73-4EDB-8EA6-68C3647DD704}" type="presParOf" srcId="{F2A254BE-BAEA-4BAB-90DB-B7A2CEB90D61}" destId="{F16E36AA-C815-4F8C-B723-1B8A48E37DB9}" srcOrd="0" destOrd="0" presId="urn:microsoft.com/office/officeart/2008/layout/HorizontalMultiLevelHierarchy"/>
    <dgm:cxn modelId="{35AC66E2-4B0F-4D40-BF93-24953CDCEC77}" type="presParOf" srcId="{F2A254BE-BAEA-4BAB-90DB-B7A2CEB90D61}" destId="{5F16B5D1-8A74-4DF1-B015-70EDB0707ADC}" srcOrd="1" destOrd="0" presId="urn:microsoft.com/office/officeart/2008/layout/HorizontalMultiLevelHierarchy"/>
    <dgm:cxn modelId="{75378A79-9951-4F08-B0FE-2BE514F1820B}" type="presParOf" srcId="{5F16B5D1-8A74-4DF1-B015-70EDB0707ADC}" destId="{930FCC6A-492A-4B81-9C99-11171472A7D1}" srcOrd="0" destOrd="0" presId="urn:microsoft.com/office/officeart/2008/layout/HorizontalMultiLevelHierarchy"/>
    <dgm:cxn modelId="{6D09F181-3C00-4915-80A9-EAE712AD7F16}" type="presParOf" srcId="{930FCC6A-492A-4B81-9C99-11171472A7D1}" destId="{010CF7AB-7969-47ED-9D29-9A15D883AEF8}" srcOrd="0" destOrd="0" presId="urn:microsoft.com/office/officeart/2008/layout/HorizontalMultiLevelHierarchy"/>
    <dgm:cxn modelId="{1E4C9DCB-32D2-4AF1-8890-E9B14C7FC711}" type="presParOf" srcId="{5F16B5D1-8A74-4DF1-B015-70EDB0707ADC}" destId="{CE119811-7364-4528-88BF-4BDCA307B25A}" srcOrd="1" destOrd="0" presId="urn:microsoft.com/office/officeart/2008/layout/HorizontalMultiLevelHierarchy"/>
    <dgm:cxn modelId="{438B7DEA-C377-4030-B797-78760E7CF26D}" type="presParOf" srcId="{CE119811-7364-4528-88BF-4BDCA307B25A}" destId="{A57DB3A4-A07D-4C4D-8325-5CB2A8841452}" srcOrd="0" destOrd="0" presId="urn:microsoft.com/office/officeart/2008/layout/HorizontalMultiLevelHierarchy"/>
    <dgm:cxn modelId="{FF0D48AF-3157-4175-9B2A-CB3C588CE522}" type="presParOf" srcId="{CE119811-7364-4528-88BF-4BDCA307B25A}" destId="{4904A712-7E3E-498F-BCC5-F9BB4A1F82B8}" srcOrd="1" destOrd="0" presId="urn:microsoft.com/office/officeart/2008/layout/HorizontalMultiLevelHierarchy"/>
    <dgm:cxn modelId="{35FFBEB0-42FE-4554-BE4C-E38F867110DE}" type="presParOf" srcId="{5F16B5D1-8A74-4DF1-B015-70EDB0707ADC}" destId="{463945E6-986E-4C66-9D12-B87A7F77D94A}" srcOrd="2" destOrd="0" presId="urn:microsoft.com/office/officeart/2008/layout/HorizontalMultiLevelHierarchy"/>
    <dgm:cxn modelId="{D0D4097C-EFA0-4EAB-8963-015551DD9803}" type="presParOf" srcId="{463945E6-986E-4C66-9D12-B87A7F77D94A}" destId="{3E205F0E-4F84-4E25-800E-86517016A72C}" srcOrd="0" destOrd="0" presId="urn:microsoft.com/office/officeart/2008/layout/HorizontalMultiLevelHierarchy"/>
    <dgm:cxn modelId="{BD248C86-3640-4789-8C4E-C435747BF526}" type="presParOf" srcId="{5F16B5D1-8A74-4DF1-B015-70EDB0707ADC}" destId="{194951CF-9223-4093-B6B2-6781C348CEBF}" srcOrd="3" destOrd="0" presId="urn:microsoft.com/office/officeart/2008/layout/HorizontalMultiLevelHierarchy"/>
    <dgm:cxn modelId="{431F3CEC-6AB7-4F14-A85E-D560F99CEB77}" type="presParOf" srcId="{194951CF-9223-4093-B6B2-6781C348CEBF}" destId="{D28FF1B4-E53C-492D-968F-EC8DA528F277}" srcOrd="0" destOrd="0" presId="urn:microsoft.com/office/officeart/2008/layout/HorizontalMultiLevelHierarchy"/>
    <dgm:cxn modelId="{47150332-9BAE-4E2D-969B-31296A6423C3}" type="presParOf" srcId="{194951CF-9223-4093-B6B2-6781C348CEBF}" destId="{1FA5D770-BD8A-49A4-9690-26216CFFA9FD}" srcOrd="1" destOrd="0" presId="urn:microsoft.com/office/officeart/2008/layout/HorizontalMultiLevelHierarchy"/>
    <dgm:cxn modelId="{0EC45B14-D6B0-4CC2-A690-FAD48A8C1AF8}" type="presParOf" srcId="{5F16B5D1-8A74-4DF1-B015-70EDB0707ADC}" destId="{7099A097-2738-4CA8-A515-D1867143DA6A}" srcOrd="4" destOrd="0" presId="urn:microsoft.com/office/officeart/2008/layout/HorizontalMultiLevelHierarchy"/>
    <dgm:cxn modelId="{60E160B0-6926-4D7D-B9C2-1AA43A2EF4A8}" type="presParOf" srcId="{7099A097-2738-4CA8-A515-D1867143DA6A}" destId="{ADE33724-E8EB-49A1-B29E-524565C362D4}" srcOrd="0" destOrd="0" presId="urn:microsoft.com/office/officeart/2008/layout/HorizontalMultiLevelHierarchy"/>
    <dgm:cxn modelId="{288E2B0C-643E-4449-8816-B8D4E1165598}" type="presParOf" srcId="{5F16B5D1-8A74-4DF1-B015-70EDB0707ADC}" destId="{6C394D4D-EC92-4576-AB77-790162031CDA}" srcOrd="5" destOrd="0" presId="urn:microsoft.com/office/officeart/2008/layout/HorizontalMultiLevelHierarchy"/>
    <dgm:cxn modelId="{093E2625-1727-4086-B95F-5B95F74C738C}" type="presParOf" srcId="{6C394D4D-EC92-4576-AB77-790162031CDA}" destId="{F0A3A745-131D-4733-830A-4A0DF6E1E1F8}" srcOrd="0" destOrd="0" presId="urn:microsoft.com/office/officeart/2008/layout/HorizontalMultiLevelHierarchy"/>
    <dgm:cxn modelId="{E70FEC54-A328-4AE1-A09D-BDF4183D20A5}" type="presParOf" srcId="{6C394D4D-EC92-4576-AB77-790162031CDA}" destId="{F8C656C9-2062-4342-9590-009FBBE20BF4}" srcOrd="1" destOrd="0" presId="urn:microsoft.com/office/officeart/2008/layout/HorizontalMultiLevelHierarchy"/>
    <dgm:cxn modelId="{1480A92C-2CE0-4760-9CA8-72DC78A04806}" type="presParOf" srcId="{5F16B5D1-8A74-4DF1-B015-70EDB0707ADC}" destId="{801B689E-003E-45A5-9545-556D6BA428EB}" srcOrd="6" destOrd="0" presId="urn:microsoft.com/office/officeart/2008/layout/HorizontalMultiLevelHierarchy"/>
    <dgm:cxn modelId="{6307669D-7A32-44FC-B6A4-E9D6D7479EE6}" type="presParOf" srcId="{801B689E-003E-45A5-9545-556D6BA428EB}" destId="{ECBC1C5B-B3AB-46EC-B6F1-8C3F7329B36E}" srcOrd="0" destOrd="0" presId="urn:microsoft.com/office/officeart/2008/layout/HorizontalMultiLevelHierarchy"/>
    <dgm:cxn modelId="{DA55214E-A8E4-4EC2-8CDE-C7496FE6CF12}" type="presParOf" srcId="{5F16B5D1-8A74-4DF1-B015-70EDB0707ADC}" destId="{63CF2CBD-200E-43BE-864A-3A81783F6A01}" srcOrd="7" destOrd="0" presId="urn:microsoft.com/office/officeart/2008/layout/HorizontalMultiLevelHierarchy"/>
    <dgm:cxn modelId="{B4677F26-9855-4B08-9EAF-68530053868C}" type="presParOf" srcId="{63CF2CBD-200E-43BE-864A-3A81783F6A01}" destId="{9F3C700C-454B-49FB-B6AE-82BC8CB3D97D}" srcOrd="0" destOrd="0" presId="urn:microsoft.com/office/officeart/2008/layout/HorizontalMultiLevelHierarchy"/>
    <dgm:cxn modelId="{0850A0F9-B752-450E-B148-7C942D895072}" type="presParOf" srcId="{63CF2CBD-200E-43BE-864A-3A81783F6A01}" destId="{3E986D5B-AFE7-4C63-9D15-151D09CD1FD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66C817-9BD3-4039-9582-15A85EC2FBD4}" type="doc">
      <dgm:prSet loTypeId="urn:microsoft.com/office/officeart/2005/8/layout/vList4" loCatId="picture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90C1CFE9-B1A6-4B2B-8238-CFCC25176E00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Quantitative/Gen./Indirect</a:t>
          </a:r>
        </a:p>
      </dgm:t>
    </dgm:pt>
    <dgm:pt modelId="{37FEB5EF-77C6-4394-B4E7-A60ED486D033}" type="parTrans" cxnId="{0565A6FA-A799-425A-9FA6-5F16564DDAE0}">
      <dgm:prSet/>
      <dgm:spPr/>
      <dgm:t>
        <a:bodyPr/>
        <a:lstStyle/>
        <a:p>
          <a:endParaRPr lang="en-US"/>
        </a:p>
      </dgm:t>
    </dgm:pt>
    <dgm:pt modelId="{DADDB62F-7D86-4DF7-9A71-F4730E23BB35}" type="sibTrans" cxnId="{0565A6FA-A799-425A-9FA6-5F16564DDAE0}">
      <dgm:prSet/>
      <dgm:spPr/>
      <dgm:t>
        <a:bodyPr/>
        <a:lstStyle/>
        <a:p>
          <a:endParaRPr lang="en-US"/>
        </a:p>
      </dgm:t>
    </dgm:pt>
    <dgm:pt modelId="{B5E7C52D-FAB4-42E9-9181-D662FC70933E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Qualitative: Selective, Direct</a:t>
          </a:r>
        </a:p>
      </dgm:t>
    </dgm:pt>
    <dgm:pt modelId="{F2FAA908-3CC4-464C-9B48-06F9D43E6EE2}" type="parTrans" cxnId="{672277AF-C84F-46EA-9A3A-436C105D3767}">
      <dgm:prSet/>
      <dgm:spPr/>
      <dgm:t>
        <a:bodyPr/>
        <a:lstStyle/>
        <a:p>
          <a:endParaRPr lang="en-US"/>
        </a:p>
      </dgm:t>
    </dgm:pt>
    <dgm:pt modelId="{21894302-E0C9-41C5-A053-FE2D55EA7939}" type="sibTrans" cxnId="{672277AF-C84F-46EA-9A3A-436C105D3767}">
      <dgm:prSet/>
      <dgm:spPr/>
      <dgm:t>
        <a:bodyPr/>
        <a:lstStyle/>
        <a:p>
          <a:endParaRPr lang="en-US"/>
        </a:p>
      </dgm:t>
    </dgm:pt>
    <dgm:pt modelId="{B339E8DF-D633-4DC0-BCE6-C05DB1510C5A}">
      <dgm:prSet phldrT="[Text]"/>
      <dgm:spPr>
        <a:xfrm>
          <a:off x="661353" y="1839864"/>
          <a:ext cx="2620193" cy="629676"/>
        </a:xfr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trike="noStrike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Reserve Ratios (CRR, SLR)</a:t>
          </a:r>
        </a:p>
      </dgm:t>
    </dgm:pt>
    <dgm:pt modelId="{1F51839F-ADDB-49D9-81F8-E8263180A94A}" type="parTrans" cxnId="{2ED1558C-2094-425D-8594-DC652CD08396}">
      <dgm:prSet/>
      <dgm:spPr/>
      <dgm:t>
        <a:bodyPr/>
        <a:lstStyle/>
        <a:p>
          <a:endParaRPr lang="en-US"/>
        </a:p>
      </dgm:t>
    </dgm:pt>
    <dgm:pt modelId="{D09C590C-21D5-4555-A152-DF9A37A52F73}" type="sibTrans" cxnId="{2ED1558C-2094-425D-8594-DC652CD08396}">
      <dgm:prSet/>
      <dgm:spPr/>
      <dgm:t>
        <a:bodyPr/>
        <a:lstStyle/>
        <a:p>
          <a:endParaRPr lang="en-US"/>
        </a:p>
      </dgm:t>
    </dgm:pt>
    <dgm:pt modelId="{87E2BD46-0118-4A9E-BF97-62CB1CB78B93}">
      <dgm:prSet/>
      <dgm:spPr/>
      <dgm:t>
        <a:bodyPr/>
        <a:lstStyle/>
        <a:p>
          <a:pPr>
            <a:buNone/>
          </a:pPr>
          <a:r>
            <a:rPr lang="en-US" strike="noStrike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OMO &amp; MSS</a:t>
          </a:r>
          <a:endParaRPr lang="en-US" strike="noStrike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518C1199-4B60-47B1-B9A9-46DADCE56080}" type="parTrans" cxnId="{8B935BC9-1F64-425E-8DD4-6D632D0CAC2C}">
      <dgm:prSet/>
      <dgm:spPr/>
      <dgm:t>
        <a:bodyPr/>
        <a:lstStyle/>
        <a:p>
          <a:endParaRPr lang="en-US"/>
        </a:p>
      </dgm:t>
    </dgm:pt>
    <dgm:pt modelId="{90BE34F8-41C8-4DCE-962F-F35EBDFFE7CF}" type="sibTrans" cxnId="{8B935BC9-1F64-425E-8DD4-6D632D0CAC2C}">
      <dgm:prSet/>
      <dgm:spPr/>
      <dgm:t>
        <a:bodyPr/>
        <a:lstStyle/>
        <a:p>
          <a:endParaRPr lang="en-US"/>
        </a:p>
      </dgm:t>
    </dgm:pt>
    <dgm:pt modelId="{CC0E054C-8032-4CD7-93EE-D175BBDAE787}">
      <dgm:prSet/>
      <dgm:spPr/>
      <dgm:t>
        <a:bodyPr/>
        <a:lstStyle/>
        <a:p>
          <a:pPr>
            <a:buNone/>
          </a:pPr>
          <a:r>
            <a:rPr lang="en-US" strike="noStrike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Rates: Bank, MSF, LAF [Repo, RR]</a:t>
          </a:r>
        </a:p>
      </dgm:t>
    </dgm:pt>
    <dgm:pt modelId="{C9EB398B-C7D8-4B76-9991-99D30B97A9FA}" type="parTrans" cxnId="{5B5334D7-49C6-4394-A3DC-41B0D387B10E}">
      <dgm:prSet/>
      <dgm:spPr/>
      <dgm:t>
        <a:bodyPr/>
        <a:lstStyle/>
        <a:p>
          <a:endParaRPr lang="en-US"/>
        </a:p>
      </dgm:t>
    </dgm:pt>
    <dgm:pt modelId="{1AF5AF3B-F168-4EB7-8A2B-C6AE0D8EE20D}" type="sibTrans" cxnId="{5B5334D7-49C6-4394-A3DC-41B0D387B10E}">
      <dgm:prSet/>
      <dgm:spPr/>
      <dgm:t>
        <a:bodyPr/>
        <a:lstStyle/>
        <a:p>
          <a:endParaRPr lang="en-US"/>
        </a:p>
      </dgm:t>
    </dgm:pt>
    <dgm:pt modelId="{403C6F33-E66A-4D60-B41A-9560CCD783A2}">
      <dgm:prSet/>
      <dgm:spPr/>
      <dgm:t>
        <a:bodyPr/>
        <a:lstStyle/>
        <a:p>
          <a:pPr>
            <a:buNone/>
          </a:pPr>
          <a:r>
            <a:rPr lang="en-US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Selective Credit Control (SCC), PSL: Credit </a:t>
          </a:r>
          <a:r>
            <a:rPr lang="en-US" strike="noStrike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Rationing, </a:t>
          </a:r>
          <a:r>
            <a:rPr lang="en-US" strike="sngStrike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Subsidy [fiscal policy]</a:t>
          </a:r>
          <a:endParaRPr lang="en-US" strike="sngStrike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8E2DA6EA-DE11-4D93-90B5-8834B9E33B1F}" type="parTrans" cxnId="{39441C47-F4B4-43AB-948F-526E6A7EAE4B}">
      <dgm:prSet/>
      <dgm:spPr/>
      <dgm:t>
        <a:bodyPr/>
        <a:lstStyle/>
        <a:p>
          <a:endParaRPr lang="en-US"/>
        </a:p>
      </dgm:t>
    </dgm:pt>
    <dgm:pt modelId="{8C31EC1F-B09C-4654-BF47-73D70228F3C3}" type="sibTrans" cxnId="{39441C47-F4B4-43AB-948F-526E6A7EAE4B}">
      <dgm:prSet/>
      <dgm:spPr/>
      <dgm:t>
        <a:bodyPr/>
        <a:lstStyle/>
        <a:p>
          <a:endParaRPr lang="en-US"/>
        </a:p>
      </dgm:t>
    </dgm:pt>
    <dgm:pt modelId="{66344C7F-285C-4A31-9902-B1CA856478AD}">
      <dgm:prSet/>
      <dgm:spPr/>
      <dgm:t>
        <a:bodyPr/>
        <a:lstStyle/>
        <a:p>
          <a:pPr>
            <a:buNone/>
          </a:pPr>
          <a:r>
            <a:rPr lang="en-US" u="none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Moral Suasion</a:t>
          </a:r>
        </a:p>
      </dgm:t>
    </dgm:pt>
    <dgm:pt modelId="{358CEB49-DD83-4867-A357-1F91FE13DFD0}" type="parTrans" cxnId="{5893D3DD-5406-4FF3-81CA-DF42997CC7BD}">
      <dgm:prSet/>
      <dgm:spPr/>
      <dgm:t>
        <a:bodyPr/>
        <a:lstStyle/>
        <a:p>
          <a:endParaRPr lang="en-US"/>
        </a:p>
      </dgm:t>
    </dgm:pt>
    <dgm:pt modelId="{A56E6C66-8594-447C-86DB-74A08B67E640}" type="sibTrans" cxnId="{5893D3DD-5406-4FF3-81CA-DF42997CC7BD}">
      <dgm:prSet/>
      <dgm:spPr/>
      <dgm:t>
        <a:bodyPr/>
        <a:lstStyle/>
        <a:p>
          <a:endParaRPr lang="en-US"/>
        </a:p>
      </dgm:t>
    </dgm:pt>
    <dgm:pt modelId="{4B2288E3-E3D6-4541-ACBC-15708AA8FEFD}">
      <dgm:prSet/>
      <dgm:spPr/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Direct Action</a:t>
          </a:r>
        </a:p>
      </dgm:t>
    </dgm:pt>
    <dgm:pt modelId="{096F43BD-25A1-42B2-A85F-AD8E2B1D1CE4}" type="parTrans" cxnId="{C3164FA4-94A2-4B40-8989-E95D6821D50D}">
      <dgm:prSet/>
      <dgm:spPr/>
      <dgm:t>
        <a:bodyPr/>
        <a:lstStyle/>
        <a:p>
          <a:endParaRPr lang="en-US"/>
        </a:p>
      </dgm:t>
    </dgm:pt>
    <dgm:pt modelId="{B59AC6B9-7AE9-451C-A54B-27EFB0795ED1}" type="sibTrans" cxnId="{C3164FA4-94A2-4B40-8989-E95D6821D50D}">
      <dgm:prSet/>
      <dgm:spPr/>
      <dgm:t>
        <a:bodyPr/>
        <a:lstStyle/>
        <a:p>
          <a:endParaRPr lang="en-US"/>
        </a:p>
      </dgm:t>
    </dgm:pt>
    <dgm:pt modelId="{3E2C1A57-2043-4BE2-BEBA-E3993C46CEF0}">
      <dgm:prSet/>
      <dgm:spPr/>
      <dgm:t>
        <a:bodyPr/>
        <a:lstStyle/>
        <a:p>
          <a:pPr>
            <a:buNone/>
          </a:pPr>
          <a:r>
            <a:rPr lang="en-US" strike="noStrike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+review of last one year’s policies</a:t>
          </a:r>
          <a:endParaRPr lang="en-US" strike="noStrike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867D760C-D23F-45B2-8267-CC5B95923B4E}" type="parTrans" cxnId="{404DABFA-5ECB-46BD-941C-F7F565E67DA6}">
      <dgm:prSet/>
      <dgm:spPr/>
      <dgm:t>
        <a:bodyPr/>
        <a:lstStyle/>
        <a:p>
          <a:endParaRPr lang="en-US"/>
        </a:p>
      </dgm:t>
    </dgm:pt>
    <dgm:pt modelId="{EE98A531-A1DC-469D-9AB1-902EEA331C70}" type="sibTrans" cxnId="{404DABFA-5ECB-46BD-941C-F7F565E67DA6}">
      <dgm:prSet/>
      <dgm:spPr/>
      <dgm:t>
        <a:bodyPr/>
        <a:lstStyle/>
        <a:p>
          <a:endParaRPr lang="en-US"/>
        </a:p>
      </dgm:t>
    </dgm:pt>
    <dgm:pt modelId="{EA4B2543-3015-4C40-BC7C-E721B1AF84AF}">
      <dgm:prSet/>
      <dgm:spPr/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Consumer Credit control / EMI</a:t>
          </a:r>
          <a:endParaRPr lang="en-US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F925A7D1-2DB2-496C-9F10-21D297888BD1}" type="parTrans" cxnId="{804AA2D5-B8AB-4A76-8013-311724F136AF}">
      <dgm:prSet/>
      <dgm:spPr/>
      <dgm:t>
        <a:bodyPr/>
        <a:lstStyle/>
        <a:p>
          <a:endParaRPr lang="en-US"/>
        </a:p>
      </dgm:t>
    </dgm:pt>
    <dgm:pt modelId="{BDD2DEA2-8F34-4650-9CDB-5AF668BA2110}" type="sibTrans" cxnId="{804AA2D5-B8AB-4A76-8013-311724F136AF}">
      <dgm:prSet/>
      <dgm:spPr/>
      <dgm:t>
        <a:bodyPr/>
        <a:lstStyle/>
        <a:p>
          <a:endParaRPr lang="en-US"/>
        </a:p>
      </dgm:t>
    </dgm:pt>
    <dgm:pt modelId="{621DD39E-D48E-493C-8F30-1661762A552B}">
      <dgm:prSet/>
      <dgm:spPr/>
      <dgm:t>
        <a:bodyPr/>
        <a:lstStyle/>
        <a:p>
          <a:r>
            <a:rPr lang="en-US" b="0" u="none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Margin / LTV </a:t>
          </a:r>
          <a:endParaRPr lang="en-US" b="0" u="none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gm:t>
    </dgm:pt>
    <dgm:pt modelId="{7B140732-9AD8-47D9-A415-0981F4847927}" type="parTrans" cxnId="{D983B9DB-0AE1-48C7-9FCF-0D123670F548}">
      <dgm:prSet/>
      <dgm:spPr/>
      <dgm:t>
        <a:bodyPr/>
        <a:lstStyle/>
        <a:p>
          <a:endParaRPr lang="en-US"/>
        </a:p>
      </dgm:t>
    </dgm:pt>
    <dgm:pt modelId="{0965233F-D79B-4F2D-B7E4-015EF8C2EEF4}" type="sibTrans" cxnId="{D983B9DB-0AE1-48C7-9FCF-0D123670F548}">
      <dgm:prSet/>
      <dgm:spPr/>
      <dgm:t>
        <a:bodyPr/>
        <a:lstStyle/>
        <a:p>
          <a:endParaRPr lang="en-US"/>
        </a:p>
      </dgm:t>
    </dgm:pt>
    <dgm:pt modelId="{BE49013F-3FE3-47B4-891D-F63CD62B100D}" type="pres">
      <dgm:prSet presAssocID="{5266C817-9BD3-4039-9582-15A85EC2FBD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AC02FA-0017-4302-AD74-BBA9CB381CB7}" type="pres">
      <dgm:prSet presAssocID="{90C1CFE9-B1A6-4B2B-8238-CFCC25176E00}" presName="comp" presStyleCnt="0"/>
      <dgm:spPr/>
    </dgm:pt>
    <dgm:pt modelId="{7010B559-FB08-4893-B1DA-5F8BF00CF383}" type="pres">
      <dgm:prSet presAssocID="{90C1CFE9-B1A6-4B2B-8238-CFCC25176E00}" presName="box" presStyleLbl="node1" presStyleIdx="0" presStyleCnt="2" custLinFactNeighborX="-4513" custLinFactNeighborY="-2496"/>
      <dgm:spPr/>
      <dgm:t>
        <a:bodyPr/>
        <a:lstStyle/>
        <a:p>
          <a:endParaRPr lang="en-US"/>
        </a:p>
      </dgm:t>
    </dgm:pt>
    <dgm:pt modelId="{1788DC5B-7106-4C6E-91A9-17F5C999B125}" type="pres">
      <dgm:prSet presAssocID="{90C1CFE9-B1A6-4B2B-8238-CFCC25176E00}" presName="img" presStyleLbl="fgImgPlace1" presStyleIdx="0" presStyleCnt="2" custScaleY="8191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5565C56-143A-4630-B476-DB52129771DB}" type="pres">
      <dgm:prSet presAssocID="{90C1CFE9-B1A6-4B2B-8238-CFCC25176E0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3B867E-848C-4080-ABF7-C6B818FCCE08}" type="pres">
      <dgm:prSet presAssocID="{DADDB62F-7D86-4DF7-9A71-F4730E23BB35}" presName="spacer" presStyleCnt="0"/>
      <dgm:spPr/>
    </dgm:pt>
    <dgm:pt modelId="{DCC65A68-1BD3-49F4-A0D8-636F38D23F68}" type="pres">
      <dgm:prSet presAssocID="{B5E7C52D-FAB4-42E9-9181-D662FC70933E}" presName="comp" presStyleCnt="0"/>
      <dgm:spPr/>
    </dgm:pt>
    <dgm:pt modelId="{839B7839-990A-43CC-A7E1-6883DC84DFE5}" type="pres">
      <dgm:prSet presAssocID="{B5E7C52D-FAB4-42E9-9181-D662FC70933E}" presName="box" presStyleLbl="node1" presStyleIdx="1" presStyleCnt="2"/>
      <dgm:spPr/>
      <dgm:t>
        <a:bodyPr/>
        <a:lstStyle/>
        <a:p>
          <a:endParaRPr lang="en-US"/>
        </a:p>
      </dgm:t>
    </dgm:pt>
    <dgm:pt modelId="{0699BE69-639C-4ECE-B3BF-B56477592864}" type="pres">
      <dgm:prSet presAssocID="{B5E7C52D-FAB4-42E9-9181-D662FC70933E}" presName="img" presStyleLbl="fgImgPlace1" presStyleIdx="1" presStyleCnt="2" custScaleY="6984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47389BE-DC75-4EF3-BEA6-37D69BABEED5}" type="pres">
      <dgm:prSet presAssocID="{B5E7C52D-FAB4-42E9-9181-D662FC70933E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3E3118-A332-4557-8F34-B4D45B080497}" type="presOf" srcId="{403C6F33-E66A-4D60-B41A-9560CCD783A2}" destId="{839B7839-990A-43CC-A7E1-6883DC84DFE5}" srcOrd="0" destOrd="1" presId="urn:microsoft.com/office/officeart/2005/8/layout/vList4"/>
    <dgm:cxn modelId="{C3164FA4-94A2-4B40-8989-E95D6821D50D}" srcId="{B5E7C52D-FAB4-42E9-9181-D662FC70933E}" destId="{4B2288E3-E3D6-4541-ACBC-15708AA8FEFD}" srcOrd="4" destOrd="0" parTransId="{096F43BD-25A1-42B2-A85F-AD8E2B1D1CE4}" sibTransId="{B59AC6B9-7AE9-451C-A54B-27EFB0795ED1}"/>
    <dgm:cxn modelId="{2ED1558C-2094-425D-8594-DC652CD08396}" srcId="{90C1CFE9-B1A6-4B2B-8238-CFCC25176E00}" destId="{B339E8DF-D633-4DC0-BCE6-C05DB1510C5A}" srcOrd="0" destOrd="0" parTransId="{1F51839F-ADDB-49D9-81F8-E8263180A94A}" sibTransId="{D09C590C-21D5-4555-A152-DF9A37A52F73}"/>
    <dgm:cxn modelId="{804AA2D5-B8AB-4A76-8013-311724F136AF}" srcId="{B5E7C52D-FAB4-42E9-9181-D662FC70933E}" destId="{EA4B2543-3015-4C40-BC7C-E721B1AF84AF}" srcOrd="1" destOrd="0" parTransId="{F925A7D1-2DB2-496C-9F10-21D297888BD1}" sibTransId="{BDD2DEA2-8F34-4650-9CDB-5AF668BA2110}"/>
    <dgm:cxn modelId="{BAED2299-4C8E-438C-B847-4EA1536F1466}" type="presOf" srcId="{B5E7C52D-FAB4-42E9-9181-D662FC70933E}" destId="{839B7839-990A-43CC-A7E1-6883DC84DFE5}" srcOrd="0" destOrd="0" presId="urn:microsoft.com/office/officeart/2005/8/layout/vList4"/>
    <dgm:cxn modelId="{6673E988-9C42-4616-BF0E-906E6ABDC20B}" type="presOf" srcId="{3E2C1A57-2043-4BE2-BEBA-E3993C46CEF0}" destId="{7010B559-FB08-4893-B1DA-5F8BF00CF383}" srcOrd="0" destOrd="4" presId="urn:microsoft.com/office/officeart/2005/8/layout/vList4"/>
    <dgm:cxn modelId="{D0308A2C-26B7-442F-A035-4624DF6D8FA6}" type="presOf" srcId="{87E2BD46-0118-4A9E-BF97-62CB1CB78B93}" destId="{85565C56-143A-4630-B476-DB52129771DB}" srcOrd="1" destOrd="2" presId="urn:microsoft.com/office/officeart/2005/8/layout/vList4"/>
    <dgm:cxn modelId="{572BF8C7-3576-4A26-9B31-8B616D7EF9A8}" type="presOf" srcId="{EA4B2543-3015-4C40-BC7C-E721B1AF84AF}" destId="{D47389BE-DC75-4EF3-BEA6-37D69BABEED5}" srcOrd="1" destOrd="2" presId="urn:microsoft.com/office/officeart/2005/8/layout/vList4"/>
    <dgm:cxn modelId="{39441C47-F4B4-43AB-948F-526E6A7EAE4B}" srcId="{B5E7C52D-FAB4-42E9-9181-D662FC70933E}" destId="{403C6F33-E66A-4D60-B41A-9560CCD783A2}" srcOrd="0" destOrd="0" parTransId="{8E2DA6EA-DE11-4D93-90B5-8834B9E33B1F}" sibTransId="{8C31EC1F-B09C-4654-BF47-73D70228F3C3}"/>
    <dgm:cxn modelId="{5B5334D7-49C6-4394-A3DC-41B0D387B10E}" srcId="{90C1CFE9-B1A6-4B2B-8238-CFCC25176E00}" destId="{CC0E054C-8032-4CD7-93EE-D175BBDAE787}" srcOrd="2" destOrd="0" parTransId="{C9EB398B-C7D8-4B76-9991-99D30B97A9FA}" sibTransId="{1AF5AF3B-F168-4EB7-8A2B-C6AE0D8EE20D}"/>
    <dgm:cxn modelId="{28356D55-64F2-467D-9AA2-AA192806B894}" type="presOf" srcId="{B339E8DF-D633-4DC0-BCE6-C05DB1510C5A}" destId="{85565C56-143A-4630-B476-DB52129771DB}" srcOrd="1" destOrd="1" presId="urn:microsoft.com/office/officeart/2005/8/layout/vList4"/>
    <dgm:cxn modelId="{D983B9DB-0AE1-48C7-9FCF-0D123670F548}" srcId="{B5E7C52D-FAB4-42E9-9181-D662FC70933E}" destId="{621DD39E-D48E-493C-8F30-1661762A552B}" srcOrd="2" destOrd="0" parTransId="{7B140732-9AD8-47D9-A415-0981F4847927}" sibTransId="{0965233F-D79B-4F2D-B7E4-015EF8C2EEF4}"/>
    <dgm:cxn modelId="{D95DFA40-9E4C-448F-A29B-FF98FC31E0F3}" type="presOf" srcId="{621DD39E-D48E-493C-8F30-1661762A552B}" destId="{D47389BE-DC75-4EF3-BEA6-37D69BABEED5}" srcOrd="1" destOrd="3" presId="urn:microsoft.com/office/officeart/2005/8/layout/vList4"/>
    <dgm:cxn modelId="{F0A1F206-7116-4AE1-A175-292EDAD4B4B5}" type="presOf" srcId="{90C1CFE9-B1A6-4B2B-8238-CFCC25176E00}" destId="{85565C56-143A-4630-B476-DB52129771DB}" srcOrd="1" destOrd="0" presId="urn:microsoft.com/office/officeart/2005/8/layout/vList4"/>
    <dgm:cxn modelId="{8B935BC9-1F64-425E-8DD4-6D632D0CAC2C}" srcId="{90C1CFE9-B1A6-4B2B-8238-CFCC25176E00}" destId="{87E2BD46-0118-4A9E-BF97-62CB1CB78B93}" srcOrd="1" destOrd="0" parTransId="{518C1199-4B60-47B1-B9A9-46DADCE56080}" sibTransId="{90BE34F8-41C8-4DCE-962F-F35EBDFFE7CF}"/>
    <dgm:cxn modelId="{76564F73-5605-4AEF-831E-75FC3A637ADC}" type="presOf" srcId="{3E2C1A57-2043-4BE2-BEBA-E3993C46CEF0}" destId="{85565C56-143A-4630-B476-DB52129771DB}" srcOrd="1" destOrd="4" presId="urn:microsoft.com/office/officeart/2005/8/layout/vList4"/>
    <dgm:cxn modelId="{1242E106-2E9D-47F8-8F34-DDEDC53C2C8D}" type="presOf" srcId="{66344C7F-285C-4A31-9902-B1CA856478AD}" destId="{D47389BE-DC75-4EF3-BEA6-37D69BABEED5}" srcOrd="1" destOrd="4" presId="urn:microsoft.com/office/officeart/2005/8/layout/vList4"/>
    <dgm:cxn modelId="{DE570BD8-0C30-4A8E-BB66-43BF3C21139B}" type="presOf" srcId="{4B2288E3-E3D6-4541-ACBC-15708AA8FEFD}" destId="{D47389BE-DC75-4EF3-BEA6-37D69BABEED5}" srcOrd="1" destOrd="5" presId="urn:microsoft.com/office/officeart/2005/8/layout/vList4"/>
    <dgm:cxn modelId="{57108145-C773-41A2-BBD1-88EB320D6F09}" type="presOf" srcId="{66344C7F-285C-4A31-9902-B1CA856478AD}" destId="{839B7839-990A-43CC-A7E1-6883DC84DFE5}" srcOrd="0" destOrd="4" presId="urn:microsoft.com/office/officeart/2005/8/layout/vList4"/>
    <dgm:cxn modelId="{A8237340-4DDE-4839-B34A-59CF1931C915}" type="presOf" srcId="{403C6F33-E66A-4D60-B41A-9560CCD783A2}" destId="{D47389BE-DC75-4EF3-BEA6-37D69BABEED5}" srcOrd="1" destOrd="1" presId="urn:microsoft.com/office/officeart/2005/8/layout/vList4"/>
    <dgm:cxn modelId="{2E465F54-22BD-4D6E-B436-5FD4BE42DBF8}" type="presOf" srcId="{CC0E054C-8032-4CD7-93EE-D175BBDAE787}" destId="{85565C56-143A-4630-B476-DB52129771DB}" srcOrd="1" destOrd="3" presId="urn:microsoft.com/office/officeart/2005/8/layout/vList4"/>
    <dgm:cxn modelId="{F9702B34-94C3-4998-945B-BCD60EC0AC6D}" type="presOf" srcId="{4B2288E3-E3D6-4541-ACBC-15708AA8FEFD}" destId="{839B7839-990A-43CC-A7E1-6883DC84DFE5}" srcOrd="0" destOrd="5" presId="urn:microsoft.com/office/officeart/2005/8/layout/vList4"/>
    <dgm:cxn modelId="{5893D3DD-5406-4FF3-81CA-DF42997CC7BD}" srcId="{B5E7C52D-FAB4-42E9-9181-D662FC70933E}" destId="{66344C7F-285C-4A31-9902-B1CA856478AD}" srcOrd="3" destOrd="0" parTransId="{358CEB49-DD83-4867-A357-1F91FE13DFD0}" sibTransId="{A56E6C66-8594-447C-86DB-74A08B67E640}"/>
    <dgm:cxn modelId="{0159B9D4-0DE7-4FBA-8CC7-98E35AE47CA1}" type="presOf" srcId="{90C1CFE9-B1A6-4B2B-8238-CFCC25176E00}" destId="{7010B559-FB08-4893-B1DA-5F8BF00CF383}" srcOrd="0" destOrd="0" presId="urn:microsoft.com/office/officeart/2005/8/layout/vList4"/>
    <dgm:cxn modelId="{BC5BF112-63D2-4BBC-9191-717748F944AA}" type="presOf" srcId="{B5E7C52D-FAB4-42E9-9181-D662FC70933E}" destId="{D47389BE-DC75-4EF3-BEA6-37D69BABEED5}" srcOrd="1" destOrd="0" presId="urn:microsoft.com/office/officeart/2005/8/layout/vList4"/>
    <dgm:cxn modelId="{0565A6FA-A799-425A-9FA6-5F16564DDAE0}" srcId="{5266C817-9BD3-4039-9582-15A85EC2FBD4}" destId="{90C1CFE9-B1A6-4B2B-8238-CFCC25176E00}" srcOrd="0" destOrd="0" parTransId="{37FEB5EF-77C6-4394-B4E7-A60ED486D033}" sibTransId="{DADDB62F-7D86-4DF7-9A71-F4730E23BB35}"/>
    <dgm:cxn modelId="{E511D65D-1FDB-487F-B64F-6C1E944E7433}" type="presOf" srcId="{B339E8DF-D633-4DC0-BCE6-C05DB1510C5A}" destId="{7010B559-FB08-4893-B1DA-5F8BF00CF383}" srcOrd="0" destOrd="1" presId="urn:microsoft.com/office/officeart/2005/8/layout/vList4"/>
    <dgm:cxn modelId="{9D99D513-FE9B-409E-B6CA-F7F064F6655E}" type="presOf" srcId="{87E2BD46-0118-4A9E-BF97-62CB1CB78B93}" destId="{7010B559-FB08-4893-B1DA-5F8BF00CF383}" srcOrd="0" destOrd="2" presId="urn:microsoft.com/office/officeart/2005/8/layout/vList4"/>
    <dgm:cxn modelId="{404DABFA-5ECB-46BD-941C-F7F565E67DA6}" srcId="{90C1CFE9-B1A6-4B2B-8238-CFCC25176E00}" destId="{3E2C1A57-2043-4BE2-BEBA-E3993C46CEF0}" srcOrd="3" destOrd="0" parTransId="{867D760C-D23F-45B2-8267-CC5B95923B4E}" sibTransId="{EE98A531-A1DC-469D-9AB1-902EEA331C70}"/>
    <dgm:cxn modelId="{08A65915-15E8-4AFF-A124-7E976FA16DAB}" type="presOf" srcId="{621DD39E-D48E-493C-8F30-1661762A552B}" destId="{839B7839-990A-43CC-A7E1-6883DC84DFE5}" srcOrd="0" destOrd="3" presId="urn:microsoft.com/office/officeart/2005/8/layout/vList4"/>
    <dgm:cxn modelId="{D4EA1DFA-F533-43BC-83D7-91E0B6BE6944}" type="presOf" srcId="{EA4B2543-3015-4C40-BC7C-E721B1AF84AF}" destId="{839B7839-990A-43CC-A7E1-6883DC84DFE5}" srcOrd="0" destOrd="2" presId="urn:microsoft.com/office/officeart/2005/8/layout/vList4"/>
    <dgm:cxn modelId="{86963B51-7F43-4617-BBC5-38E7317FBD16}" type="presOf" srcId="{5266C817-9BD3-4039-9582-15A85EC2FBD4}" destId="{BE49013F-3FE3-47B4-891D-F63CD62B100D}" srcOrd="0" destOrd="0" presId="urn:microsoft.com/office/officeart/2005/8/layout/vList4"/>
    <dgm:cxn modelId="{672277AF-C84F-46EA-9A3A-436C105D3767}" srcId="{5266C817-9BD3-4039-9582-15A85EC2FBD4}" destId="{B5E7C52D-FAB4-42E9-9181-D662FC70933E}" srcOrd="1" destOrd="0" parTransId="{F2FAA908-3CC4-464C-9B48-06F9D43E6EE2}" sibTransId="{21894302-E0C9-41C5-A053-FE2D55EA7939}"/>
    <dgm:cxn modelId="{C764C31F-42C2-4784-9C57-B981E61941DE}" type="presOf" srcId="{CC0E054C-8032-4CD7-93EE-D175BBDAE787}" destId="{7010B559-FB08-4893-B1DA-5F8BF00CF383}" srcOrd="0" destOrd="3" presId="urn:microsoft.com/office/officeart/2005/8/layout/vList4"/>
    <dgm:cxn modelId="{23948379-9617-432D-82BB-6BC6AAC8ABAE}" type="presParOf" srcId="{BE49013F-3FE3-47B4-891D-F63CD62B100D}" destId="{7CAC02FA-0017-4302-AD74-BBA9CB381CB7}" srcOrd="0" destOrd="0" presId="urn:microsoft.com/office/officeart/2005/8/layout/vList4"/>
    <dgm:cxn modelId="{C639FBD5-0016-4BAF-8446-3FD5607B8FDF}" type="presParOf" srcId="{7CAC02FA-0017-4302-AD74-BBA9CB381CB7}" destId="{7010B559-FB08-4893-B1DA-5F8BF00CF383}" srcOrd="0" destOrd="0" presId="urn:microsoft.com/office/officeart/2005/8/layout/vList4"/>
    <dgm:cxn modelId="{14985770-2B09-4D50-9E60-58CC1345F01C}" type="presParOf" srcId="{7CAC02FA-0017-4302-AD74-BBA9CB381CB7}" destId="{1788DC5B-7106-4C6E-91A9-17F5C999B125}" srcOrd="1" destOrd="0" presId="urn:microsoft.com/office/officeart/2005/8/layout/vList4"/>
    <dgm:cxn modelId="{18656853-E506-41F6-A5A9-EFB6B240BB38}" type="presParOf" srcId="{7CAC02FA-0017-4302-AD74-BBA9CB381CB7}" destId="{85565C56-143A-4630-B476-DB52129771DB}" srcOrd="2" destOrd="0" presId="urn:microsoft.com/office/officeart/2005/8/layout/vList4"/>
    <dgm:cxn modelId="{B50B825A-FC40-4D1C-806B-DDD1A979DDDF}" type="presParOf" srcId="{BE49013F-3FE3-47B4-891D-F63CD62B100D}" destId="{4A3B867E-848C-4080-ABF7-C6B818FCCE08}" srcOrd="1" destOrd="0" presId="urn:microsoft.com/office/officeart/2005/8/layout/vList4"/>
    <dgm:cxn modelId="{E9CDB92F-8079-45FF-BF15-439FE2544B06}" type="presParOf" srcId="{BE49013F-3FE3-47B4-891D-F63CD62B100D}" destId="{DCC65A68-1BD3-49F4-A0D8-636F38D23F68}" srcOrd="2" destOrd="0" presId="urn:microsoft.com/office/officeart/2005/8/layout/vList4"/>
    <dgm:cxn modelId="{659740F8-0C9E-4154-88C1-471AC4F94D9C}" type="presParOf" srcId="{DCC65A68-1BD3-49F4-A0D8-636F38D23F68}" destId="{839B7839-990A-43CC-A7E1-6883DC84DFE5}" srcOrd="0" destOrd="0" presId="urn:microsoft.com/office/officeart/2005/8/layout/vList4"/>
    <dgm:cxn modelId="{D654F341-2FB3-4765-A4C7-3B18BF73217E}" type="presParOf" srcId="{DCC65A68-1BD3-49F4-A0D8-636F38D23F68}" destId="{0699BE69-639C-4ECE-B3BF-B56477592864}" srcOrd="1" destOrd="0" presId="urn:microsoft.com/office/officeart/2005/8/layout/vList4"/>
    <dgm:cxn modelId="{4883D152-3FB6-4133-B3BC-6AC4B9FD5689}" type="presParOf" srcId="{DCC65A68-1BD3-49F4-A0D8-636F38D23F68}" destId="{D47389BE-DC75-4EF3-BEA6-37D69BABEED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C53B26-6A19-44CA-87AF-170F896E21C9}" type="doc">
      <dgm:prSet loTypeId="urn:microsoft.com/office/officeart/2005/8/layout/arrow3" loCatId="relationship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CF923B6-73C9-4784-8168-14FA28982653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</a:rPr>
            <a:t>Deflation, Demand Boost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</a:endParaRPr>
        </a:p>
      </dgm:t>
    </dgm:pt>
    <dgm:pt modelId="{0AE73108-9149-45E6-86F2-0AA66F5FEE15}" type="parTrans" cxnId="{79AF151D-29F9-413F-BB99-2CF850FA802F}">
      <dgm:prSet/>
      <dgm:spPr/>
      <dgm:t>
        <a:bodyPr/>
        <a:lstStyle/>
        <a:p>
          <a:endParaRPr lang="en-US"/>
        </a:p>
      </dgm:t>
    </dgm:pt>
    <dgm:pt modelId="{8D52E9F1-EC48-4B7F-94D3-6AFE46490012}" type="sibTrans" cxnId="{79AF151D-29F9-413F-BB99-2CF850FA802F}">
      <dgm:prSet/>
      <dgm:spPr/>
      <dgm:t>
        <a:bodyPr/>
        <a:lstStyle/>
        <a:p>
          <a:endParaRPr lang="en-US"/>
        </a:p>
      </dgm:t>
    </dgm:pt>
    <dgm:pt modelId="{ABBB1049-25CE-4565-AFC5-D81B60313DF9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</a:rPr>
            <a:t>Inflation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</a:endParaRPr>
        </a:p>
      </dgm:t>
    </dgm:pt>
    <dgm:pt modelId="{02E3CEA0-DF6C-45CE-8698-D9F022F1E5DC}" type="parTrans" cxnId="{E49D7BD6-E76D-480D-A51B-CB36E7686B03}">
      <dgm:prSet/>
      <dgm:spPr/>
      <dgm:t>
        <a:bodyPr/>
        <a:lstStyle/>
        <a:p>
          <a:endParaRPr lang="en-US"/>
        </a:p>
      </dgm:t>
    </dgm:pt>
    <dgm:pt modelId="{B295EB80-CA95-4EAA-9617-97CA4845EFB8}" type="sibTrans" cxnId="{E49D7BD6-E76D-480D-A51B-CB36E7686B03}">
      <dgm:prSet/>
      <dgm:spPr/>
      <dgm:t>
        <a:bodyPr/>
        <a:lstStyle/>
        <a:p>
          <a:endParaRPr lang="en-US"/>
        </a:p>
      </dgm:t>
    </dgm:pt>
    <dgm:pt modelId="{91C1FF2A-3AD6-4BF7-99F1-8FD6F4F41DA1}" type="pres">
      <dgm:prSet presAssocID="{10C53B26-6A19-44CA-87AF-170F896E21C9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B6B033-43F9-42D0-99B4-EC0B382637C9}" type="pres">
      <dgm:prSet presAssocID="{10C53B26-6A19-44CA-87AF-170F896E21C9}" presName="divider" presStyleLbl="fgShp" presStyleIdx="0" presStyleCnt="1"/>
      <dgm:spPr/>
    </dgm:pt>
    <dgm:pt modelId="{8486CB7F-1366-4CD3-869B-E6F028BBBFB7}" type="pres">
      <dgm:prSet presAssocID="{BCF923B6-73C9-4784-8168-14FA28982653}" presName="downArrow" presStyleLbl="node1" presStyleIdx="0" presStyleCnt="2" custScaleX="51677"/>
      <dgm:spPr>
        <a:solidFill>
          <a:schemeClr val="accent4">
            <a:lumMod val="75000"/>
          </a:schemeClr>
        </a:solidFill>
      </dgm:spPr>
    </dgm:pt>
    <dgm:pt modelId="{DDFA809B-1262-4506-8A92-7BD43D9455C1}" type="pres">
      <dgm:prSet presAssocID="{BCF923B6-73C9-4784-8168-14FA28982653}" presName="downArrow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43754E-ED2B-460E-95D6-E02A5F9D5712}" type="pres">
      <dgm:prSet presAssocID="{ABBB1049-25CE-4565-AFC5-D81B60313DF9}" presName="upArrow" presStyleLbl="node1" presStyleIdx="1" presStyleCnt="2" custScaleX="51677"/>
      <dgm:spPr/>
    </dgm:pt>
    <dgm:pt modelId="{7BEFEEE4-CE86-4CE8-AC92-11190BD38474}" type="pres">
      <dgm:prSet presAssocID="{ABBB1049-25CE-4565-AFC5-D81B60313DF9}" presName="upArrow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E75626-0605-42AA-A662-1EB817689D77}" type="presOf" srcId="{10C53B26-6A19-44CA-87AF-170F896E21C9}" destId="{91C1FF2A-3AD6-4BF7-99F1-8FD6F4F41DA1}" srcOrd="0" destOrd="0" presId="urn:microsoft.com/office/officeart/2005/8/layout/arrow3"/>
    <dgm:cxn modelId="{E49D7BD6-E76D-480D-A51B-CB36E7686B03}" srcId="{10C53B26-6A19-44CA-87AF-170F896E21C9}" destId="{ABBB1049-25CE-4565-AFC5-D81B60313DF9}" srcOrd="1" destOrd="0" parTransId="{02E3CEA0-DF6C-45CE-8698-D9F022F1E5DC}" sibTransId="{B295EB80-CA95-4EAA-9617-97CA4845EFB8}"/>
    <dgm:cxn modelId="{79AF151D-29F9-413F-BB99-2CF850FA802F}" srcId="{10C53B26-6A19-44CA-87AF-170F896E21C9}" destId="{BCF923B6-73C9-4784-8168-14FA28982653}" srcOrd="0" destOrd="0" parTransId="{0AE73108-9149-45E6-86F2-0AA66F5FEE15}" sibTransId="{8D52E9F1-EC48-4B7F-94D3-6AFE46490012}"/>
    <dgm:cxn modelId="{D9AC5077-2EC4-4147-A5CC-77ED4250B8D2}" type="presOf" srcId="{ABBB1049-25CE-4565-AFC5-D81B60313DF9}" destId="{7BEFEEE4-CE86-4CE8-AC92-11190BD38474}" srcOrd="0" destOrd="0" presId="urn:microsoft.com/office/officeart/2005/8/layout/arrow3"/>
    <dgm:cxn modelId="{31D031B2-7263-4D46-8479-70AEE38266BD}" type="presOf" srcId="{BCF923B6-73C9-4784-8168-14FA28982653}" destId="{DDFA809B-1262-4506-8A92-7BD43D9455C1}" srcOrd="0" destOrd="0" presId="urn:microsoft.com/office/officeart/2005/8/layout/arrow3"/>
    <dgm:cxn modelId="{8028E4CA-BA8F-447E-ABBB-7DDE42C755DE}" type="presParOf" srcId="{91C1FF2A-3AD6-4BF7-99F1-8FD6F4F41DA1}" destId="{F3B6B033-43F9-42D0-99B4-EC0B382637C9}" srcOrd="0" destOrd="0" presId="urn:microsoft.com/office/officeart/2005/8/layout/arrow3"/>
    <dgm:cxn modelId="{FE51E167-AEFB-439D-AC65-0EF768D73C6E}" type="presParOf" srcId="{91C1FF2A-3AD6-4BF7-99F1-8FD6F4F41DA1}" destId="{8486CB7F-1366-4CD3-869B-E6F028BBBFB7}" srcOrd="1" destOrd="0" presId="urn:microsoft.com/office/officeart/2005/8/layout/arrow3"/>
    <dgm:cxn modelId="{CC483A5B-3392-4FD2-A815-5E15F4E99B7D}" type="presParOf" srcId="{91C1FF2A-3AD6-4BF7-99F1-8FD6F4F41DA1}" destId="{DDFA809B-1262-4506-8A92-7BD43D9455C1}" srcOrd="2" destOrd="0" presId="urn:microsoft.com/office/officeart/2005/8/layout/arrow3"/>
    <dgm:cxn modelId="{C3B87074-95F2-4D99-80BA-E61E0692E9E3}" type="presParOf" srcId="{91C1FF2A-3AD6-4BF7-99F1-8FD6F4F41DA1}" destId="{E043754E-ED2B-460E-95D6-E02A5F9D5712}" srcOrd="3" destOrd="0" presId="urn:microsoft.com/office/officeart/2005/8/layout/arrow3"/>
    <dgm:cxn modelId="{2251D9AA-4FA5-49F5-A4E9-4B142A8B786B}" type="presParOf" srcId="{91C1FF2A-3AD6-4BF7-99F1-8FD6F4F41DA1}" destId="{7BEFEEE4-CE86-4CE8-AC92-11190BD38474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C53B26-6A19-44CA-87AF-170F896E21C9}" type="doc">
      <dgm:prSet loTypeId="urn:microsoft.com/office/officeart/2005/8/layout/arrow3" loCatId="relationship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CF923B6-73C9-4784-8168-14FA28982653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</a:rPr>
            <a:t>Deflation, Demand Boost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</a:endParaRPr>
        </a:p>
      </dgm:t>
    </dgm:pt>
    <dgm:pt modelId="{0AE73108-9149-45E6-86F2-0AA66F5FEE15}" type="parTrans" cxnId="{79AF151D-29F9-413F-BB99-2CF850FA802F}">
      <dgm:prSet/>
      <dgm:spPr/>
      <dgm:t>
        <a:bodyPr/>
        <a:lstStyle/>
        <a:p>
          <a:endParaRPr lang="en-US"/>
        </a:p>
      </dgm:t>
    </dgm:pt>
    <dgm:pt modelId="{8D52E9F1-EC48-4B7F-94D3-6AFE46490012}" type="sibTrans" cxnId="{79AF151D-29F9-413F-BB99-2CF850FA802F}">
      <dgm:prSet/>
      <dgm:spPr/>
      <dgm:t>
        <a:bodyPr/>
        <a:lstStyle/>
        <a:p>
          <a:endParaRPr lang="en-US"/>
        </a:p>
      </dgm:t>
    </dgm:pt>
    <dgm:pt modelId="{ABBB1049-25CE-4565-AFC5-D81B60313DF9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</a:rPr>
            <a:t>Inflation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</a:endParaRPr>
        </a:p>
      </dgm:t>
    </dgm:pt>
    <dgm:pt modelId="{02E3CEA0-DF6C-45CE-8698-D9F022F1E5DC}" type="parTrans" cxnId="{E49D7BD6-E76D-480D-A51B-CB36E7686B03}">
      <dgm:prSet/>
      <dgm:spPr/>
      <dgm:t>
        <a:bodyPr/>
        <a:lstStyle/>
        <a:p>
          <a:endParaRPr lang="en-US"/>
        </a:p>
      </dgm:t>
    </dgm:pt>
    <dgm:pt modelId="{B295EB80-CA95-4EAA-9617-97CA4845EFB8}" type="sibTrans" cxnId="{E49D7BD6-E76D-480D-A51B-CB36E7686B03}">
      <dgm:prSet/>
      <dgm:spPr/>
      <dgm:t>
        <a:bodyPr/>
        <a:lstStyle/>
        <a:p>
          <a:endParaRPr lang="en-US"/>
        </a:p>
      </dgm:t>
    </dgm:pt>
    <dgm:pt modelId="{91C1FF2A-3AD6-4BF7-99F1-8FD6F4F41DA1}" type="pres">
      <dgm:prSet presAssocID="{10C53B26-6A19-44CA-87AF-170F896E21C9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B6B033-43F9-42D0-99B4-EC0B382637C9}" type="pres">
      <dgm:prSet presAssocID="{10C53B26-6A19-44CA-87AF-170F896E21C9}" presName="divider" presStyleLbl="fgShp" presStyleIdx="0" presStyleCnt="1"/>
      <dgm:spPr/>
    </dgm:pt>
    <dgm:pt modelId="{8486CB7F-1366-4CD3-869B-E6F028BBBFB7}" type="pres">
      <dgm:prSet presAssocID="{BCF923B6-73C9-4784-8168-14FA28982653}" presName="downArrow" presStyleLbl="node1" presStyleIdx="0" presStyleCnt="2" custScaleX="51677"/>
      <dgm:spPr>
        <a:solidFill>
          <a:schemeClr val="accent4">
            <a:lumMod val="75000"/>
          </a:schemeClr>
        </a:solidFill>
      </dgm:spPr>
    </dgm:pt>
    <dgm:pt modelId="{DDFA809B-1262-4506-8A92-7BD43D9455C1}" type="pres">
      <dgm:prSet presAssocID="{BCF923B6-73C9-4784-8168-14FA28982653}" presName="downArrow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43754E-ED2B-460E-95D6-E02A5F9D5712}" type="pres">
      <dgm:prSet presAssocID="{ABBB1049-25CE-4565-AFC5-D81B60313DF9}" presName="upArrow" presStyleLbl="node1" presStyleIdx="1" presStyleCnt="2" custScaleX="51677"/>
      <dgm:spPr/>
    </dgm:pt>
    <dgm:pt modelId="{7BEFEEE4-CE86-4CE8-AC92-11190BD38474}" type="pres">
      <dgm:prSet presAssocID="{ABBB1049-25CE-4565-AFC5-D81B60313DF9}" presName="upArrow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E75626-0605-42AA-A662-1EB817689D77}" type="presOf" srcId="{10C53B26-6A19-44CA-87AF-170F896E21C9}" destId="{91C1FF2A-3AD6-4BF7-99F1-8FD6F4F41DA1}" srcOrd="0" destOrd="0" presId="urn:microsoft.com/office/officeart/2005/8/layout/arrow3"/>
    <dgm:cxn modelId="{E49D7BD6-E76D-480D-A51B-CB36E7686B03}" srcId="{10C53B26-6A19-44CA-87AF-170F896E21C9}" destId="{ABBB1049-25CE-4565-AFC5-D81B60313DF9}" srcOrd="1" destOrd="0" parTransId="{02E3CEA0-DF6C-45CE-8698-D9F022F1E5DC}" sibTransId="{B295EB80-CA95-4EAA-9617-97CA4845EFB8}"/>
    <dgm:cxn modelId="{79AF151D-29F9-413F-BB99-2CF850FA802F}" srcId="{10C53B26-6A19-44CA-87AF-170F896E21C9}" destId="{BCF923B6-73C9-4784-8168-14FA28982653}" srcOrd="0" destOrd="0" parTransId="{0AE73108-9149-45E6-86F2-0AA66F5FEE15}" sibTransId="{8D52E9F1-EC48-4B7F-94D3-6AFE46490012}"/>
    <dgm:cxn modelId="{31D031B2-7263-4D46-8479-70AEE38266BD}" type="presOf" srcId="{BCF923B6-73C9-4784-8168-14FA28982653}" destId="{DDFA809B-1262-4506-8A92-7BD43D9455C1}" srcOrd="0" destOrd="0" presId="urn:microsoft.com/office/officeart/2005/8/layout/arrow3"/>
    <dgm:cxn modelId="{D9AC5077-2EC4-4147-A5CC-77ED4250B8D2}" type="presOf" srcId="{ABBB1049-25CE-4565-AFC5-D81B60313DF9}" destId="{7BEFEEE4-CE86-4CE8-AC92-11190BD38474}" srcOrd="0" destOrd="0" presId="urn:microsoft.com/office/officeart/2005/8/layout/arrow3"/>
    <dgm:cxn modelId="{8028E4CA-BA8F-447E-ABBB-7DDE42C755DE}" type="presParOf" srcId="{91C1FF2A-3AD6-4BF7-99F1-8FD6F4F41DA1}" destId="{F3B6B033-43F9-42D0-99B4-EC0B382637C9}" srcOrd="0" destOrd="0" presId="urn:microsoft.com/office/officeart/2005/8/layout/arrow3"/>
    <dgm:cxn modelId="{FE51E167-AEFB-439D-AC65-0EF768D73C6E}" type="presParOf" srcId="{91C1FF2A-3AD6-4BF7-99F1-8FD6F4F41DA1}" destId="{8486CB7F-1366-4CD3-869B-E6F028BBBFB7}" srcOrd="1" destOrd="0" presId="urn:microsoft.com/office/officeart/2005/8/layout/arrow3"/>
    <dgm:cxn modelId="{CC483A5B-3392-4FD2-A815-5E15F4E99B7D}" type="presParOf" srcId="{91C1FF2A-3AD6-4BF7-99F1-8FD6F4F41DA1}" destId="{DDFA809B-1262-4506-8A92-7BD43D9455C1}" srcOrd="2" destOrd="0" presId="urn:microsoft.com/office/officeart/2005/8/layout/arrow3"/>
    <dgm:cxn modelId="{C3B87074-95F2-4D99-80BA-E61E0692E9E3}" type="presParOf" srcId="{91C1FF2A-3AD6-4BF7-99F1-8FD6F4F41DA1}" destId="{E043754E-ED2B-460E-95D6-E02A5F9D5712}" srcOrd="3" destOrd="0" presId="urn:microsoft.com/office/officeart/2005/8/layout/arrow3"/>
    <dgm:cxn modelId="{2251D9AA-4FA5-49F5-A4E9-4B142A8B786B}" type="presParOf" srcId="{91C1FF2A-3AD6-4BF7-99F1-8FD6F4F41DA1}" destId="{7BEFEEE4-CE86-4CE8-AC92-11190BD38474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94A591-3FAB-4B31-8512-986A2F734E24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</dgm:pt>
    <dgm:pt modelId="{BF44FAFA-143A-43E3-B147-27817E761F48}">
      <dgm:prSet phldrT="[Text]"/>
      <dgm:spPr/>
      <dgm:t>
        <a:bodyPr/>
        <a:lstStyle/>
        <a:p>
          <a:r>
            <a:rPr lang="en-US" dirty="0" smtClean="0"/>
            <a:t>Reverse Repo (2000)</a:t>
          </a:r>
          <a:endParaRPr lang="en-US" dirty="0"/>
        </a:p>
      </dgm:t>
    </dgm:pt>
    <dgm:pt modelId="{915DCEFB-3226-472E-B5D9-3FCC04A14774}" type="parTrans" cxnId="{E7AC8DFD-04A0-4985-9BDE-B2214EA735F1}">
      <dgm:prSet/>
      <dgm:spPr/>
      <dgm:t>
        <a:bodyPr/>
        <a:lstStyle/>
        <a:p>
          <a:endParaRPr lang="en-US"/>
        </a:p>
      </dgm:t>
    </dgm:pt>
    <dgm:pt modelId="{70BD916E-F50D-4552-83F2-884802FDA640}" type="sibTrans" cxnId="{E7AC8DFD-04A0-4985-9BDE-B2214EA735F1}">
      <dgm:prSet/>
      <dgm:spPr/>
      <dgm:t>
        <a:bodyPr/>
        <a:lstStyle/>
        <a:p>
          <a:endParaRPr lang="en-US"/>
        </a:p>
      </dgm:t>
    </dgm:pt>
    <dgm:pt modelId="{5609DDC6-4087-446C-A556-3C117C5D8106}">
      <dgm:prSet phldrT="[Text]"/>
      <dgm:spPr/>
      <dgm:t>
        <a:bodyPr/>
        <a:lstStyle/>
        <a:p>
          <a:r>
            <a:rPr lang="en-US" dirty="0" smtClean="0"/>
            <a:t>MSF (2011)</a:t>
          </a:r>
          <a:endParaRPr lang="en-US" dirty="0"/>
        </a:p>
      </dgm:t>
    </dgm:pt>
    <dgm:pt modelId="{909C998C-5FAA-41BD-8A86-0C5F2F20F9D7}" type="parTrans" cxnId="{D2CB4334-ECDE-42C1-B165-B5574BB74347}">
      <dgm:prSet/>
      <dgm:spPr/>
      <dgm:t>
        <a:bodyPr/>
        <a:lstStyle/>
        <a:p>
          <a:endParaRPr lang="en-US"/>
        </a:p>
      </dgm:t>
    </dgm:pt>
    <dgm:pt modelId="{CE41D83F-4D8C-4F8B-B434-3FC2F7E3A36C}" type="sibTrans" cxnId="{D2CB4334-ECDE-42C1-B165-B5574BB74347}">
      <dgm:prSet/>
      <dgm:spPr/>
      <dgm:t>
        <a:bodyPr/>
        <a:lstStyle/>
        <a:p>
          <a:endParaRPr lang="en-US"/>
        </a:p>
      </dgm:t>
    </dgm:pt>
    <dgm:pt modelId="{A01901F9-1B9C-40C4-ABF8-842950EC542F}">
      <dgm:prSet phldrT="[Text]"/>
      <dgm:spPr/>
      <dgm:t>
        <a:bodyPr/>
        <a:lstStyle/>
        <a:p>
          <a:r>
            <a:rPr lang="en-US" dirty="0" smtClean="0"/>
            <a:t>+0.50%</a:t>
          </a:r>
          <a:endParaRPr lang="en-US" dirty="0"/>
        </a:p>
      </dgm:t>
    </dgm:pt>
    <dgm:pt modelId="{C6550EFE-123E-4AE3-BF24-97EF3476E2F0}" type="parTrans" cxnId="{026EE6FC-35F7-4B01-9ADC-73802C9B0AEC}">
      <dgm:prSet/>
      <dgm:spPr/>
      <dgm:t>
        <a:bodyPr/>
        <a:lstStyle/>
        <a:p>
          <a:endParaRPr lang="en-US"/>
        </a:p>
      </dgm:t>
    </dgm:pt>
    <dgm:pt modelId="{7A8D620D-8A8F-42EA-AB76-7371BA832483}" type="sibTrans" cxnId="{026EE6FC-35F7-4B01-9ADC-73802C9B0AEC}">
      <dgm:prSet/>
      <dgm:spPr/>
      <dgm:t>
        <a:bodyPr/>
        <a:lstStyle/>
        <a:p>
          <a:endParaRPr lang="en-US"/>
        </a:p>
      </dgm:t>
    </dgm:pt>
    <dgm:pt modelId="{A8B1A205-AE64-46D2-8576-07811842B515}">
      <dgm:prSet phldrT="[Text]"/>
      <dgm:spPr/>
      <dgm:t>
        <a:bodyPr/>
        <a:lstStyle/>
        <a:p>
          <a:r>
            <a:rPr lang="en-US" dirty="0" smtClean="0"/>
            <a:t>Repo (2000)</a:t>
          </a:r>
          <a:endParaRPr lang="en-US" dirty="0"/>
        </a:p>
      </dgm:t>
    </dgm:pt>
    <dgm:pt modelId="{C1B2E969-F53C-40FC-86CF-7A86507BEEDC}" type="parTrans" cxnId="{B5DE4D72-D677-4597-8B44-BD4E1E48639A}">
      <dgm:prSet/>
      <dgm:spPr/>
      <dgm:t>
        <a:bodyPr/>
        <a:lstStyle/>
        <a:p>
          <a:endParaRPr lang="en-US"/>
        </a:p>
      </dgm:t>
    </dgm:pt>
    <dgm:pt modelId="{F72946D8-3EFC-4583-A3E5-14B044ECC30D}" type="sibTrans" cxnId="{B5DE4D72-D677-4597-8B44-BD4E1E48639A}">
      <dgm:prSet/>
      <dgm:spPr/>
      <dgm:t>
        <a:bodyPr/>
        <a:lstStyle/>
        <a:p>
          <a:endParaRPr lang="en-US"/>
        </a:p>
      </dgm:t>
    </dgm:pt>
    <dgm:pt modelId="{0FE4DC96-B7F1-4562-9F19-7EDCBAFDD47D}">
      <dgm:prSet phldrT="[Text]"/>
      <dgm:spPr/>
      <dgm:t>
        <a:bodyPr/>
        <a:lstStyle/>
        <a:p>
          <a:r>
            <a:rPr lang="en-US" dirty="0" smtClean="0"/>
            <a:t>6.25%</a:t>
          </a:r>
          <a:endParaRPr lang="en-US" dirty="0"/>
        </a:p>
      </dgm:t>
    </dgm:pt>
    <dgm:pt modelId="{6E1B2A8F-F61B-4471-B706-BB72A8BAEE47}" type="parTrans" cxnId="{A127319A-86F0-4437-BB9B-2103B62A3233}">
      <dgm:prSet/>
      <dgm:spPr/>
      <dgm:t>
        <a:bodyPr/>
        <a:lstStyle/>
        <a:p>
          <a:endParaRPr lang="en-US"/>
        </a:p>
      </dgm:t>
    </dgm:pt>
    <dgm:pt modelId="{EBD18EB3-96ED-4177-A745-DE15280C68F5}" type="sibTrans" cxnId="{A127319A-86F0-4437-BB9B-2103B62A3233}">
      <dgm:prSet/>
      <dgm:spPr/>
      <dgm:t>
        <a:bodyPr/>
        <a:lstStyle/>
        <a:p>
          <a:endParaRPr lang="en-US"/>
        </a:p>
      </dgm:t>
    </dgm:pt>
    <dgm:pt modelId="{8DF530F3-8E81-4875-A04C-1B8D201F0F58}">
      <dgm:prSet phldrT="[Text]"/>
      <dgm:spPr/>
      <dgm:t>
        <a:bodyPr/>
        <a:lstStyle/>
        <a:p>
          <a:r>
            <a:rPr lang="en-US" dirty="0" smtClean="0"/>
            <a:t>-0.50%</a:t>
          </a:r>
          <a:endParaRPr lang="en-US" dirty="0"/>
        </a:p>
      </dgm:t>
    </dgm:pt>
    <dgm:pt modelId="{98313DD8-0DA7-4E27-8340-2A104DD1A05F}" type="parTrans" cxnId="{994F21DF-2DC2-4236-83E6-52A99940E37D}">
      <dgm:prSet/>
      <dgm:spPr/>
      <dgm:t>
        <a:bodyPr/>
        <a:lstStyle/>
        <a:p>
          <a:endParaRPr lang="en-US"/>
        </a:p>
      </dgm:t>
    </dgm:pt>
    <dgm:pt modelId="{0ABA2CA9-260B-42D5-8C51-2E2E9E89A9B7}" type="sibTrans" cxnId="{994F21DF-2DC2-4236-83E6-52A99940E37D}">
      <dgm:prSet/>
      <dgm:spPr/>
      <dgm:t>
        <a:bodyPr/>
        <a:lstStyle/>
        <a:p>
          <a:endParaRPr lang="en-US"/>
        </a:p>
      </dgm:t>
    </dgm:pt>
    <dgm:pt modelId="{8C9A4529-1365-4A07-8091-B92B5A7C9D32}" type="pres">
      <dgm:prSet presAssocID="{A494A591-3FAB-4B31-8512-986A2F734E24}" presName="Name0" presStyleCnt="0">
        <dgm:presLayoutVars>
          <dgm:dir/>
        </dgm:presLayoutVars>
      </dgm:prSet>
      <dgm:spPr/>
    </dgm:pt>
    <dgm:pt modelId="{40F25FC1-5471-480E-B1B1-2BC6D19F7993}" type="pres">
      <dgm:prSet presAssocID="{5609DDC6-4087-446C-A556-3C117C5D8106}" presName="composite" presStyleCnt="0"/>
      <dgm:spPr/>
    </dgm:pt>
    <dgm:pt modelId="{BB1C039E-BBBF-4FF5-82D2-9ABAC894A4B9}" type="pres">
      <dgm:prSet presAssocID="{5609DDC6-4087-446C-A556-3C117C5D8106}" presName="Accent" presStyleLbl="alignAcc1" presStyleIdx="0" presStyleCnt="3"/>
      <dgm:spPr/>
    </dgm:pt>
    <dgm:pt modelId="{D3DE1D7E-173B-4A51-A6F2-79F2FBCD12DA}" type="pres">
      <dgm:prSet presAssocID="{5609DDC6-4087-446C-A556-3C117C5D8106}" presName="Image" presStyleLbl="nod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BAE619D0-29C5-466D-93BA-2DDA8CA12998}" type="pres">
      <dgm:prSet presAssocID="{5609DDC6-4087-446C-A556-3C117C5D8106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8EC8AF-24A8-4D4F-855E-17D8F948BE68}" type="pres">
      <dgm:prSet presAssocID="{5609DDC6-4087-446C-A556-3C117C5D8106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1A054C-C814-4658-84D2-694CA7ECE18E}" type="pres">
      <dgm:prSet presAssocID="{CE41D83F-4D8C-4F8B-B434-3FC2F7E3A36C}" presName="sibTrans" presStyleCnt="0"/>
      <dgm:spPr/>
    </dgm:pt>
    <dgm:pt modelId="{2556AB94-64D5-4540-9C88-0DE1A2F932C5}" type="pres">
      <dgm:prSet presAssocID="{A8B1A205-AE64-46D2-8576-07811842B515}" presName="composite" presStyleCnt="0"/>
      <dgm:spPr/>
    </dgm:pt>
    <dgm:pt modelId="{59062EC6-7CF8-4676-B04F-9ECAF492D253}" type="pres">
      <dgm:prSet presAssocID="{A8B1A205-AE64-46D2-8576-07811842B515}" presName="Accent" presStyleLbl="alignAcc1" presStyleIdx="1" presStyleCnt="3"/>
      <dgm:spPr/>
    </dgm:pt>
    <dgm:pt modelId="{A5268911-7855-492B-BCAE-02FF3FCA8647}" type="pres">
      <dgm:prSet presAssocID="{A8B1A205-AE64-46D2-8576-07811842B515}" presName="Image" presStyleLbl="node1" presStyleIdx="1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CB30C04-022F-4AAE-A53D-CC544AFCFCF8}" type="pres">
      <dgm:prSet presAssocID="{A8B1A205-AE64-46D2-8576-07811842B515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B44F09-2941-4BA2-8230-1A826D82E199}" type="pres">
      <dgm:prSet presAssocID="{A8B1A205-AE64-46D2-8576-07811842B515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D002C5-38D8-4E7E-81EF-DB5E55289FF8}" type="pres">
      <dgm:prSet presAssocID="{F72946D8-3EFC-4583-A3E5-14B044ECC30D}" presName="sibTrans" presStyleCnt="0"/>
      <dgm:spPr/>
    </dgm:pt>
    <dgm:pt modelId="{7D5E715B-A6F2-421E-BA5B-EF659257BD29}" type="pres">
      <dgm:prSet presAssocID="{BF44FAFA-143A-43E3-B147-27817E761F48}" presName="composite" presStyleCnt="0"/>
      <dgm:spPr/>
    </dgm:pt>
    <dgm:pt modelId="{331875E2-7705-460D-8CB8-C5A79B289F0A}" type="pres">
      <dgm:prSet presAssocID="{BF44FAFA-143A-43E3-B147-27817E761F48}" presName="Accent" presStyleLbl="alignAcc1" presStyleIdx="2" presStyleCnt="3"/>
      <dgm:spPr/>
    </dgm:pt>
    <dgm:pt modelId="{F08EAAD0-4EBC-4E3F-8365-1F51F8DB9DA1}" type="pres">
      <dgm:prSet presAssocID="{BF44FAFA-143A-43E3-B147-27817E761F48}" presName="Image" presStyleLbl="node1" presStyleIdx="2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156D69C0-375D-49D7-8A62-3A924EB76C65}" type="pres">
      <dgm:prSet presAssocID="{BF44FAFA-143A-43E3-B147-27817E761F48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15DE8F-6705-4448-8AD2-519046AE36C9}" type="pres">
      <dgm:prSet presAssocID="{BF44FAFA-143A-43E3-B147-27817E761F48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6EE6FC-35F7-4B01-9ADC-73802C9B0AEC}" srcId="{5609DDC6-4087-446C-A556-3C117C5D8106}" destId="{A01901F9-1B9C-40C4-ABF8-842950EC542F}" srcOrd="0" destOrd="0" parTransId="{C6550EFE-123E-4AE3-BF24-97EF3476E2F0}" sibTransId="{7A8D620D-8A8F-42EA-AB76-7371BA832483}"/>
    <dgm:cxn modelId="{B69F4106-F52F-4E3C-9437-1DAA717DC7A8}" type="presOf" srcId="{A01901F9-1B9C-40C4-ABF8-842950EC542F}" destId="{BAE619D0-29C5-466D-93BA-2DDA8CA12998}" srcOrd="0" destOrd="0" presId="urn:microsoft.com/office/officeart/2008/layout/TitlePictureLineup"/>
    <dgm:cxn modelId="{B5DE4D72-D677-4597-8B44-BD4E1E48639A}" srcId="{A494A591-3FAB-4B31-8512-986A2F734E24}" destId="{A8B1A205-AE64-46D2-8576-07811842B515}" srcOrd="1" destOrd="0" parTransId="{C1B2E969-F53C-40FC-86CF-7A86507BEEDC}" sibTransId="{F72946D8-3EFC-4583-A3E5-14B044ECC30D}"/>
    <dgm:cxn modelId="{B726615B-AA80-4FC9-92E9-4890B3211D2A}" type="presOf" srcId="{0FE4DC96-B7F1-4562-9F19-7EDCBAFDD47D}" destId="{3CB30C04-022F-4AAE-A53D-CC544AFCFCF8}" srcOrd="0" destOrd="0" presId="urn:microsoft.com/office/officeart/2008/layout/TitlePictureLineup"/>
    <dgm:cxn modelId="{23EBE6BF-B356-4E2C-9BE3-47AE4CCDDF47}" type="presOf" srcId="{A494A591-3FAB-4B31-8512-986A2F734E24}" destId="{8C9A4529-1365-4A07-8091-B92B5A7C9D32}" srcOrd="0" destOrd="0" presId="urn:microsoft.com/office/officeart/2008/layout/TitlePictureLineup"/>
    <dgm:cxn modelId="{C2E15C9C-6091-42FC-8408-3163336FB595}" type="presOf" srcId="{A8B1A205-AE64-46D2-8576-07811842B515}" destId="{FFB44F09-2941-4BA2-8230-1A826D82E199}" srcOrd="0" destOrd="0" presId="urn:microsoft.com/office/officeart/2008/layout/TitlePictureLineup"/>
    <dgm:cxn modelId="{8C93D3EA-BD21-4838-96E3-0BF923E2FB41}" type="presOf" srcId="{8DF530F3-8E81-4875-A04C-1B8D201F0F58}" destId="{156D69C0-375D-49D7-8A62-3A924EB76C65}" srcOrd="0" destOrd="0" presId="urn:microsoft.com/office/officeart/2008/layout/TitlePictureLineup"/>
    <dgm:cxn modelId="{E7AC8DFD-04A0-4985-9BDE-B2214EA735F1}" srcId="{A494A591-3FAB-4B31-8512-986A2F734E24}" destId="{BF44FAFA-143A-43E3-B147-27817E761F48}" srcOrd="2" destOrd="0" parTransId="{915DCEFB-3226-472E-B5D9-3FCC04A14774}" sibTransId="{70BD916E-F50D-4552-83F2-884802FDA640}"/>
    <dgm:cxn modelId="{039AFF14-D132-4833-AAFD-A950B3EE88F7}" type="presOf" srcId="{BF44FAFA-143A-43E3-B147-27817E761F48}" destId="{0415DE8F-6705-4448-8AD2-519046AE36C9}" srcOrd="0" destOrd="0" presId="urn:microsoft.com/office/officeart/2008/layout/TitlePictureLineup"/>
    <dgm:cxn modelId="{994F21DF-2DC2-4236-83E6-52A99940E37D}" srcId="{BF44FAFA-143A-43E3-B147-27817E761F48}" destId="{8DF530F3-8E81-4875-A04C-1B8D201F0F58}" srcOrd="0" destOrd="0" parTransId="{98313DD8-0DA7-4E27-8340-2A104DD1A05F}" sibTransId="{0ABA2CA9-260B-42D5-8C51-2E2E9E89A9B7}"/>
    <dgm:cxn modelId="{5DA3C4B3-AEE2-470F-825C-DEEF628B84DD}" type="presOf" srcId="{5609DDC6-4087-446C-A556-3C117C5D8106}" destId="{408EC8AF-24A8-4D4F-855E-17D8F948BE68}" srcOrd="0" destOrd="0" presId="urn:microsoft.com/office/officeart/2008/layout/TitlePictureLineup"/>
    <dgm:cxn modelId="{D2CB4334-ECDE-42C1-B165-B5574BB74347}" srcId="{A494A591-3FAB-4B31-8512-986A2F734E24}" destId="{5609DDC6-4087-446C-A556-3C117C5D8106}" srcOrd="0" destOrd="0" parTransId="{909C998C-5FAA-41BD-8A86-0C5F2F20F9D7}" sibTransId="{CE41D83F-4D8C-4F8B-B434-3FC2F7E3A36C}"/>
    <dgm:cxn modelId="{A127319A-86F0-4437-BB9B-2103B62A3233}" srcId="{A8B1A205-AE64-46D2-8576-07811842B515}" destId="{0FE4DC96-B7F1-4562-9F19-7EDCBAFDD47D}" srcOrd="0" destOrd="0" parTransId="{6E1B2A8F-F61B-4471-B706-BB72A8BAEE47}" sibTransId="{EBD18EB3-96ED-4177-A745-DE15280C68F5}"/>
    <dgm:cxn modelId="{65E6C721-32A9-470A-9F72-623F8B52CDCC}" type="presParOf" srcId="{8C9A4529-1365-4A07-8091-B92B5A7C9D32}" destId="{40F25FC1-5471-480E-B1B1-2BC6D19F7993}" srcOrd="0" destOrd="0" presId="urn:microsoft.com/office/officeart/2008/layout/TitlePictureLineup"/>
    <dgm:cxn modelId="{68779F1E-DCDD-4A3B-9208-D4E01D258784}" type="presParOf" srcId="{40F25FC1-5471-480E-B1B1-2BC6D19F7993}" destId="{BB1C039E-BBBF-4FF5-82D2-9ABAC894A4B9}" srcOrd="0" destOrd="0" presId="urn:microsoft.com/office/officeart/2008/layout/TitlePictureLineup"/>
    <dgm:cxn modelId="{B1DA4F1C-64F1-48DC-A3DE-FF3A0DD4F9A8}" type="presParOf" srcId="{40F25FC1-5471-480E-B1B1-2BC6D19F7993}" destId="{D3DE1D7E-173B-4A51-A6F2-79F2FBCD12DA}" srcOrd="1" destOrd="0" presId="urn:microsoft.com/office/officeart/2008/layout/TitlePictureLineup"/>
    <dgm:cxn modelId="{AC8B4A30-5C6B-4B43-BA98-30E61BFE3FD5}" type="presParOf" srcId="{40F25FC1-5471-480E-B1B1-2BC6D19F7993}" destId="{BAE619D0-29C5-466D-93BA-2DDA8CA12998}" srcOrd="2" destOrd="0" presId="urn:microsoft.com/office/officeart/2008/layout/TitlePictureLineup"/>
    <dgm:cxn modelId="{676E3593-D4AE-4ECA-B323-B0CFAB6863DE}" type="presParOf" srcId="{40F25FC1-5471-480E-B1B1-2BC6D19F7993}" destId="{408EC8AF-24A8-4D4F-855E-17D8F948BE68}" srcOrd="3" destOrd="0" presId="urn:microsoft.com/office/officeart/2008/layout/TitlePictureLineup"/>
    <dgm:cxn modelId="{6AF65C42-8C8E-4048-BE04-8E6A97988C12}" type="presParOf" srcId="{8C9A4529-1365-4A07-8091-B92B5A7C9D32}" destId="{631A054C-C814-4658-84D2-694CA7ECE18E}" srcOrd="1" destOrd="0" presId="urn:microsoft.com/office/officeart/2008/layout/TitlePictureLineup"/>
    <dgm:cxn modelId="{4D257C03-7076-4734-8E87-A3AAB8A6D85F}" type="presParOf" srcId="{8C9A4529-1365-4A07-8091-B92B5A7C9D32}" destId="{2556AB94-64D5-4540-9C88-0DE1A2F932C5}" srcOrd="2" destOrd="0" presId="urn:microsoft.com/office/officeart/2008/layout/TitlePictureLineup"/>
    <dgm:cxn modelId="{93258A42-1DFE-4766-9194-BBC3C3D14D9B}" type="presParOf" srcId="{2556AB94-64D5-4540-9C88-0DE1A2F932C5}" destId="{59062EC6-7CF8-4676-B04F-9ECAF492D253}" srcOrd="0" destOrd="0" presId="urn:microsoft.com/office/officeart/2008/layout/TitlePictureLineup"/>
    <dgm:cxn modelId="{616D4757-6A01-41DA-B083-2F334F9678DE}" type="presParOf" srcId="{2556AB94-64D5-4540-9C88-0DE1A2F932C5}" destId="{A5268911-7855-492B-BCAE-02FF3FCA8647}" srcOrd="1" destOrd="0" presId="urn:microsoft.com/office/officeart/2008/layout/TitlePictureLineup"/>
    <dgm:cxn modelId="{D2356F8A-1D82-43C3-B58A-D56E8DD6664F}" type="presParOf" srcId="{2556AB94-64D5-4540-9C88-0DE1A2F932C5}" destId="{3CB30C04-022F-4AAE-A53D-CC544AFCFCF8}" srcOrd="2" destOrd="0" presId="urn:microsoft.com/office/officeart/2008/layout/TitlePictureLineup"/>
    <dgm:cxn modelId="{0BB43B0F-7E26-4034-A990-E00B0120917B}" type="presParOf" srcId="{2556AB94-64D5-4540-9C88-0DE1A2F932C5}" destId="{FFB44F09-2941-4BA2-8230-1A826D82E199}" srcOrd="3" destOrd="0" presId="urn:microsoft.com/office/officeart/2008/layout/TitlePictureLineup"/>
    <dgm:cxn modelId="{4DCD0A79-54BB-48FE-93C5-DFC3987134B5}" type="presParOf" srcId="{8C9A4529-1365-4A07-8091-B92B5A7C9D32}" destId="{2AD002C5-38D8-4E7E-81EF-DB5E55289FF8}" srcOrd="3" destOrd="0" presId="urn:microsoft.com/office/officeart/2008/layout/TitlePictureLineup"/>
    <dgm:cxn modelId="{9E864C7B-82BC-4A88-868C-D79CF0994741}" type="presParOf" srcId="{8C9A4529-1365-4A07-8091-B92B5A7C9D32}" destId="{7D5E715B-A6F2-421E-BA5B-EF659257BD29}" srcOrd="4" destOrd="0" presId="urn:microsoft.com/office/officeart/2008/layout/TitlePictureLineup"/>
    <dgm:cxn modelId="{646DCFE4-77AB-4C22-A481-5722A9AE548E}" type="presParOf" srcId="{7D5E715B-A6F2-421E-BA5B-EF659257BD29}" destId="{331875E2-7705-460D-8CB8-C5A79B289F0A}" srcOrd="0" destOrd="0" presId="urn:microsoft.com/office/officeart/2008/layout/TitlePictureLineup"/>
    <dgm:cxn modelId="{BB155CCD-596E-41E9-A3E5-35B24CE03E7B}" type="presParOf" srcId="{7D5E715B-A6F2-421E-BA5B-EF659257BD29}" destId="{F08EAAD0-4EBC-4E3F-8365-1F51F8DB9DA1}" srcOrd="1" destOrd="0" presId="urn:microsoft.com/office/officeart/2008/layout/TitlePictureLineup"/>
    <dgm:cxn modelId="{AA05CE50-BDB1-4C65-A856-AB7D5E9A35D2}" type="presParOf" srcId="{7D5E715B-A6F2-421E-BA5B-EF659257BD29}" destId="{156D69C0-375D-49D7-8A62-3A924EB76C65}" srcOrd="2" destOrd="0" presId="urn:microsoft.com/office/officeart/2008/layout/TitlePictureLineup"/>
    <dgm:cxn modelId="{BE28CC0D-5433-4BA9-AB8F-5FB7AA050FCB}" type="presParOf" srcId="{7D5E715B-A6F2-421E-BA5B-EF659257BD29}" destId="{0415DE8F-6705-4448-8AD2-519046AE36C9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16D3A3-6EFE-4789-A36F-DE3B03DD6031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70E2DC-CB4B-4877-9C6D-B13C4FF7B83D}">
      <dgm:prSet phldrT="[Text]"/>
      <dgm:spPr/>
      <dgm:t>
        <a:bodyPr/>
        <a:lstStyle/>
        <a:p>
          <a:r>
            <a:rPr lang="en-US" dirty="0" smtClean="0">
              <a:effectLst/>
            </a:rPr>
            <a:t>OMO</a:t>
          </a:r>
          <a:endParaRPr lang="en-US" dirty="0">
            <a:effectLst/>
          </a:endParaRPr>
        </a:p>
      </dgm:t>
    </dgm:pt>
    <dgm:pt modelId="{785AA980-9FE5-4B3F-BD98-2A8DD823B20E}" type="parTrans" cxnId="{1E0AD0F0-588D-4091-B2DD-3B5FE249BA6D}">
      <dgm:prSet/>
      <dgm:spPr/>
      <dgm:t>
        <a:bodyPr/>
        <a:lstStyle/>
        <a:p>
          <a:endParaRPr lang="en-US"/>
        </a:p>
      </dgm:t>
    </dgm:pt>
    <dgm:pt modelId="{69C8BAC7-F201-4F94-AA63-88416FBFFD81}" type="sibTrans" cxnId="{1E0AD0F0-588D-4091-B2DD-3B5FE249BA6D}">
      <dgm:prSet/>
      <dgm:spPr/>
      <dgm:t>
        <a:bodyPr/>
        <a:lstStyle/>
        <a:p>
          <a:endParaRPr lang="en-US"/>
        </a:p>
      </dgm:t>
    </dgm:pt>
    <dgm:pt modelId="{2DD033EE-7770-4637-AC30-EAE3CAED2ECD}">
      <dgm:prSet phldrT="[Text]"/>
      <dgm:spPr/>
      <dgm:t>
        <a:bodyPr/>
        <a:lstStyle/>
        <a:p>
          <a:r>
            <a:rPr lang="en-US" dirty="0" smtClean="0">
              <a:effectLst/>
            </a:rPr>
            <a:t>G-Sec</a:t>
          </a:r>
          <a:endParaRPr lang="en-US" dirty="0">
            <a:effectLst/>
          </a:endParaRPr>
        </a:p>
      </dgm:t>
    </dgm:pt>
    <dgm:pt modelId="{C1431E85-DC25-4FF6-8720-AF72CCC8A68D}" type="parTrans" cxnId="{9DA672CB-0751-4FDB-B8FA-8E334A10CC11}">
      <dgm:prSet/>
      <dgm:spPr/>
      <dgm:t>
        <a:bodyPr/>
        <a:lstStyle/>
        <a:p>
          <a:endParaRPr lang="en-US"/>
        </a:p>
      </dgm:t>
    </dgm:pt>
    <dgm:pt modelId="{66130137-B6BE-4778-AB85-C8BF03D37545}" type="sibTrans" cxnId="{9DA672CB-0751-4FDB-B8FA-8E334A10CC11}">
      <dgm:prSet/>
      <dgm:spPr/>
      <dgm:t>
        <a:bodyPr/>
        <a:lstStyle/>
        <a:p>
          <a:endParaRPr lang="en-US"/>
        </a:p>
      </dgm:t>
    </dgm:pt>
    <dgm:pt modelId="{675BF2FF-5361-47DA-B73A-AEEBC9028B06}">
      <dgm:prSet phldrT="[Text]"/>
      <dgm:spPr/>
      <dgm:t>
        <a:bodyPr/>
        <a:lstStyle/>
        <a:p>
          <a:r>
            <a:rPr lang="en-US" dirty="0" smtClean="0">
              <a:effectLst/>
            </a:rPr>
            <a:t>T-Bills-</a:t>
          </a:r>
          <a:r>
            <a:rPr lang="en-US" dirty="0" err="1" smtClean="0">
              <a:effectLst/>
            </a:rPr>
            <a:t>upto</a:t>
          </a:r>
          <a:r>
            <a:rPr lang="en-US" dirty="0" smtClean="0">
              <a:effectLst/>
            </a:rPr>
            <a:t> 364 days</a:t>
          </a:r>
          <a:endParaRPr lang="en-US" dirty="0">
            <a:effectLst/>
          </a:endParaRPr>
        </a:p>
      </dgm:t>
    </dgm:pt>
    <dgm:pt modelId="{2054B147-E2C8-47B8-B445-E68A43F049AB}" type="parTrans" cxnId="{02B593A3-F4AA-45C9-9A14-A51763290FBA}">
      <dgm:prSet/>
      <dgm:spPr/>
      <dgm:t>
        <a:bodyPr/>
        <a:lstStyle/>
        <a:p>
          <a:endParaRPr lang="en-US"/>
        </a:p>
      </dgm:t>
    </dgm:pt>
    <dgm:pt modelId="{7B6127E3-0920-420A-8AA9-071F415B5F9A}" type="sibTrans" cxnId="{02B593A3-F4AA-45C9-9A14-A51763290FBA}">
      <dgm:prSet/>
      <dgm:spPr/>
      <dgm:t>
        <a:bodyPr/>
        <a:lstStyle/>
        <a:p>
          <a:endParaRPr lang="en-US"/>
        </a:p>
      </dgm:t>
    </dgm:pt>
    <dgm:pt modelId="{BA4EF3FC-5494-469B-A6F1-C43EFD916956}">
      <dgm:prSet phldrT="[Text]"/>
      <dgm:spPr/>
      <dgm:t>
        <a:bodyPr/>
        <a:lstStyle/>
        <a:p>
          <a:r>
            <a:rPr lang="en-US" dirty="0" smtClean="0">
              <a:effectLst/>
            </a:rPr>
            <a:t>MSS’04</a:t>
          </a:r>
          <a:endParaRPr lang="en-US" dirty="0">
            <a:effectLst/>
          </a:endParaRPr>
        </a:p>
      </dgm:t>
    </dgm:pt>
    <dgm:pt modelId="{F08B59AF-BBE4-4516-AC9D-9F8AC2F459EB}" type="parTrans" cxnId="{F5169BD4-F191-4FBD-B48E-2B83E06EDD0E}">
      <dgm:prSet/>
      <dgm:spPr/>
      <dgm:t>
        <a:bodyPr/>
        <a:lstStyle/>
        <a:p>
          <a:endParaRPr lang="en-US"/>
        </a:p>
      </dgm:t>
    </dgm:pt>
    <dgm:pt modelId="{3B571D46-D13F-4933-923F-C823864BD6AB}" type="sibTrans" cxnId="{F5169BD4-F191-4FBD-B48E-2B83E06EDD0E}">
      <dgm:prSet/>
      <dgm:spPr/>
      <dgm:t>
        <a:bodyPr/>
        <a:lstStyle/>
        <a:p>
          <a:endParaRPr lang="en-US"/>
        </a:p>
      </dgm:t>
    </dgm:pt>
    <dgm:pt modelId="{34849DC6-2211-43E5-8B06-64CEC1B0D5AF}">
      <dgm:prSet phldrT="[Text]"/>
      <dgm:spPr/>
      <dgm:t>
        <a:bodyPr/>
        <a:lstStyle/>
        <a:p>
          <a:r>
            <a:rPr lang="en-US" dirty="0" smtClean="0">
              <a:effectLst/>
            </a:rPr>
            <a:t>G-sec (</a:t>
          </a:r>
          <a:r>
            <a:rPr lang="en-US" dirty="0" err="1" smtClean="0">
              <a:effectLst/>
            </a:rPr>
            <a:t>upto</a:t>
          </a:r>
          <a:r>
            <a:rPr lang="en-US" dirty="0" smtClean="0">
              <a:effectLst/>
            </a:rPr>
            <a:t> 2 years)</a:t>
          </a:r>
          <a:endParaRPr lang="en-US" dirty="0">
            <a:effectLst/>
          </a:endParaRPr>
        </a:p>
      </dgm:t>
    </dgm:pt>
    <dgm:pt modelId="{002BDAD2-908A-4C29-91FF-6900A5D6A5EB}" type="parTrans" cxnId="{7630AE50-6508-48E4-8C82-43BB3FB10AAA}">
      <dgm:prSet/>
      <dgm:spPr/>
      <dgm:t>
        <a:bodyPr/>
        <a:lstStyle/>
        <a:p>
          <a:endParaRPr lang="en-US"/>
        </a:p>
      </dgm:t>
    </dgm:pt>
    <dgm:pt modelId="{A25812E9-9B1A-4D8E-96E2-D0EEF8774338}" type="sibTrans" cxnId="{7630AE50-6508-48E4-8C82-43BB3FB10AAA}">
      <dgm:prSet/>
      <dgm:spPr/>
      <dgm:t>
        <a:bodyPr/>
        <a:lstStyle/>
        <a:p>
          <a:endParaRPr lang="en-US"/>
        </a:p>
      </dgm:t>
    </dgm:pt>
    <dgm:pt modelId="{46EE79AD-4B4D-4443-8C14-FB31682960CF}">
      <dgm:prSet phldrT="[Text]"/>
      <dgm:spPr/>
      <dgm:t>
        <a:bodyPr/>
        <a:lstStyle/>
        <a:p>
          <a:r>
            <a:rPr lang="en-US" dirty="0" smtClean="0">
              <a:effectLst/>
            </a:rPr>
            <a:t>T-bill-</a:t>
          </a:r>
          <a:r>
            <a:rPr lang="en-US" dirty="0" err="1" smtClean="0">
              <a:effectLst/>
            </a:rPr>
            <a:t>upto</a:t>
          </a:r>
          <a:r>
            <a:rPr lang="en-US" dirty="0" smtClean="0">
              <a:effectLst/>
            </a:rPr>
            <a:t> 364 days</a:t>
          </a:r>
          <a:endParaRPr lang="en-US" dirty="0">
            <a:effectLst/>
          </a:endParaRPr>
        </a:p>
      </dgm:t>
    </dgm:pt>
    <dgm:pt modelId="{7E9DDAF4-5738-46CD-A3C2-42F5A8E437E2}" type="parTrans" cxnId="{872322A6-0AB3-42D3-BF62-C17B4C5CFB4B}">
      <dgm:prSet/>
      <dgm:spPr/>
      <dgm:t>
        <a:bodyPr/>
        <a:lstStyle/>
        <a:p>
          <a:endParaRPr lang="en-US"/>
        </a:p>
      </dgm:t>
    </dgm:pt>
    <dgm:pt modelId="{F6188771-37DB-4780-AB5D-25721C3E4008}" type="sibTrans" cxnId="{872322A6-0AB3-42D3-BF62-C17B4C5CFB4B}">
      <dgm:prSet/>
      <dgm:spPr/>
      <dgm:t>
        <a:bodyPr/>
        <a:lstStyle/>
        <a:p>
          <a:endParaRPr lang="en-US"/>
        </a:p>
      </dgm:t>
    </dgm:pt>
    <dgm:pt modelId="{91098086-BC71-438A-8CDC-3A7495E7225C}">
      <dgm:prSet phldrT="[Text]"/>
      <dgm:spPr/>
      <dgm:t>
        <a:bodyPr/>
        <a:lstStyle/>
        <a:p>
          <a:r>
            <a:rPr lang="en-US" dirty="0" smtClean="0">
              <a:effectLst/>
            </a:rPr>
            <a:t>LAF’2000</a:t>
          </a:r>
          <a:endParaRPr lang="en-US" dirty="0">
            <a:effectLst/>
          </a:endParaRPr>
        </a:p>
      </dgm:t>
    </dgm:pt>
    <dgm:pt modelId="{98FC3E9A-2313-4B03-B8EF-CCCFD3332489}" type="parTrans" cxnId="{8740D207-D4B2-462F-82C1-A21557111900}">
      <dgm:prSet/>
      <dgm:spPr/>
      <dgm:t>
        <a:bodyPr/>
        <a:lstStyle/>
        <a:p>
          <a:endParaRPr lang="en-US"/>
        </a:p>
      </dgm:t>
    </dgm:pt>
    <dgm:pt modelId="{D7B0C275-0B6D-4414-98EF-35E2C2F513BD}" type="sibTrans" cxnId="{8740D207-D4B2-462F-82C1-A21557111900}">
      <dgm:prSet/>
      <dgm:spPr/>
      <dgm:t>
        <a:bodyPr/>
        <a:lstStyle/>
        <a:p>
          <a:endParaRPr lang="en-US"/>
        </a:p>
      </dgm:t>
    </dgm:pt>
    <dgm:pt modelId="{0A292661-35AD-4639-9740-24A356BE8BF0}">
      <dgm:prSet phldrT="[Text]"/>
      <dgm:spPr/>
      <dgm:t>
        <a:bodyPr/>
        <a:lstStyle/>
        <a:p>
          <a:r>
            <a:rPr lang="en-US" dirty="0" smtClean="0">
              <a:effectLst/>
            </a:rPr>
            <a:t>Repo-SLR securities</a:t>
          </a:r>
          <a:endParaRPr lang="en-US" dirty="0">
            <a:effectLst/>
          </a:endParaRPr>
        </a:p>
      </dgm:t>
    </dgm:pt>
    <dgm:pt modelId="{A5CE0F31-7826-4772-A7BD-0DA0799CE3EC}" type="parTrans" cxnId="{B86FD38A-B9DA-4AD6-A3CA-2E058428D8C8}">
      <dgm:prSet/>
      <dgm:spPr/>
      <dgm:t>
        <a:bodyPr/>
        <a:lstStyle/>
        <a:p>
          <a:endParaRPr lang="en-US"/>
        </a:p>
      </dgm:t>
    </dgm:pt>
    <dgm:pt modelId="{B49CCE12-E871-4133-BF26-72131A9FC103}" type="sibTrans" cxnId="{B86FD38A-B9DA-4AD6-A3CA-2E058428D8C8}">
      <dgm:prSet/>
      <dgm:spPr/>
      <dgm:t>
        <a:bodyPr/>
        <a:lstStyle/>
        <a:p>
          <a:endParaRPr lang="en-US"/>
        </a:p>
      </dgm:t>
    </dgm:pt>
    <dgm:pt modelId="{9414750E-FE1A-4257-B39A-E3EE3603EAFA}">
      <dgm:prSet phldrT="[Text]"/>
      <dgm:spPr/>
      <dgm:t>
        <a:bodyPr/>
        <a:lstStyle/>
        <a:p>
          <a:r>
            <a:rPr lang="en-US" dirty="0" smtClean="0">
              <a:effectLst/>
            </a:rPr>
            <a:t>MSF’2011</a:t>
          </a:r>
          <a:endParaRPr lang="en-US" dirty="0">
            <a:effectLst/>
          </a:endParaRPr>
        </a:p>
      </dgm:t>
    </dgm:pt>
    <dgm:pt modelId="{447B9527-4C17-48FC-BFFA-F178B3DCF6DD}" type="parTrans" cxnId="{4C1CB53B-F6CB-49F0-A99F-F06981B13833}">
      <dgm:prSet/>
      <dgm:spPr/>
      <dgm:t>
        <a:bodyPr/>
        <a:lstStyle/>
        <a:p>
          <a:endParaRPr lang="en-US"/>
        </a:p>
      </dgm:t>
    </dgm:pt>
    <dgm:pt modelId="{8AF3A676-E1AC-48C4-9230-7B055FBD3990}" type="sibTrans" cxnId="{4C1CB53B-F6CB-49F0-A99F-F06981B13833}">
      <dgm:prSet/>
      <dgm:spPr/>
      <dgm:t>
        <a:bodyPr/>
        <a:lstStyle/>
        <a:p>
          <a:endParaRPr lang="en-US"/>
        </a:p>
      </dgm:t>
    </dgm:pt>
    <dgm:pt modelId="{3C5E7FBE-E6A4-432B-845A-A0E9331BF3EB}">
      <dgm:prSet phldrT="[Text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cap="none" spc="0" dirty="0" smtClean="0">
              <a:ln w="0"/>
              <a:solidFill>
                <a:schemeClr val="tx1"/>
              </a:solidFill>
              <a:effectLst/>
            </a:rPr>
            <a:t>Repo: inject Liquidity </a:t>
          </a:r>
          <a:endParaRPr lang="en-US" b="0" cap="none" spc="0" dirty="0">
            <a:ln w="0"/>
            <a:solidFill>
              <a:schemeClr val="tx1"/>
            </a:solidFill>
            <a:effectLst/>
          </a:endParaRPr>
        </a:p>
      </dgm:t>
    </dgm:pt>
    <dgm:pt modelId="{B6A6E2B7-BAFA-419E-B780-DC71A5F424E1}" type="parTrans" cxnId="{22CE5FD3-F2F3-419B-8953-88ABC47E9B4B}">
      <dgm:prSet/>
      <dgm:spPr/>
      <dgm:t>
        <a:bodyPr/>
        <a:lstStyle/>
        <a:p>
          <a:endParaRPr lang="en-US"/>
        </a:p>
      </dgm:t>
    </dgm:pt>
    <dgm:pt modelId="{F2EAA79A-9E80-4714-942F-3709405F1410}" type="sibTrans" cxnId="{22CE5FD3-F2F3-419B-8953-88ABC47E9B4B}">
      <dgm:prSet/>
      <dgm:spPr/>
      <dgm:t>
        <a:bodyPr/>
        <a:lstStyle/>
        <a:p>
          <a:endParaRPr lang="en-US"/>
        </a:p>
      </dgm:t>
    </dgm:pt>
    <dgm:pt modelId="{8A256CDA-C4E8-4CC4-BD0F-27D293C0E823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effectLst/>
            </a:rPr>
            <a:t>RR: Suck liquidity</a:t>
          </a:r>
          <a:endParaRPr lang="en-US" dirty="0">
            <a:effectLst/>
          </a:endParaRPr>
        </a:p>
      </dgm:t>
    </dgm:pt>
    <dgm:pt modelId="{58F75B39-9F8E-4277-8B75-FEE1926C7B84}" type="parTrans" cxnId="{2F91C1AB-D03D-42A3-B35B-3D6CE53DA723}">
      <dgm:prSet/>
      <dgm:spPr/>
      <dgm:t>
        <a:bodyPr/>
        <a:lstStyle/>
        <a:p>
          <a:endParaRPr lang="en-US"/>
        </a:p>
      </dgm:t>
    </dgm:pt>
    <dgm:pt modelId="{E0CA55DC-1DAB-4834-991D-2ED1D25CFFD8}" type="sibTrans" cxnId="{2F91C1AB-D03D-42A3-B35B-3D6CE53DA723}">
      <dgm:prSet/>
      <dgm:spPr/>
      <dgm:t>
        <a:bodyPr/>
        <a:lstStyle/>
        <a:p>
          <a:endParaRPr lang="en-US"/>
        </a:p>
      </dgm:t>
    </dgm:pt>
    <dgm:pt modelId="{AADB532C-6DC0-4B65-AC62-D6089D145180}">
      <dgm:prSet phldrT="[Text]"/>
      <dgm:spPr/>
      <dgm:t>
        <a:bodyPr/>
        <a:lstStyle/>
        <a:p>
          <a:r>
            <a:rPr lang="en-US" dirty="0" smtClean="0">
              <a:effectLst/>
            </a:rPr>
            <a:t>CMB’90 days</a:t>
          </a:r>
          <a:endParaRPr lang="en-US" dirty="0">
            <a:effectLst/>
          </a:endParaRPr>
        </a:p>
      </dgm:t>
    </dgm:pt>
    <dgm:pt modelId="{62991B05-92EB-4246-8FDA-B12E05FD94FF}" type="parTrans" cxnId="{628E90D9-D532-4303-8EF2-D7EE00615851}">
      <dgm:prSet/>
      <dgm:spPr/>
      <dgm:t>
        <a:bodyPr/>
        <a:lstStyle/>
        <a:p>
          <a:endParaRPr lang="en-US"/>
        </a:p>
      </dgm:t>
    </dgm:pt>
    <dgm:pt modelId="{5BD205A0-A056-470E-B1B6-5286B085BCB3}" type="sibTrans" cxnId="{628E90D9-D532-4303-8EF2-D7EE00615851}">
      <dgm:prSet/>
      <dgm:spPr/>
      <dgm:t>
        <a:bodyPr/>
        <a:lstStyle/>
        <a:p>
          <a:endParaRPr lang="en-US"/>
        </a:p>
      </dgm:t>
    </dgm:pt>
    <dgm:pt modelId="{8825A80B-2EB9-49AE-A8DF-04F927E06B6C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effectLst/>
            </a:rPr>
            <a:t>Sell: Suck liquidity </a:t>
          </a:r>
          <a:endParaRPr lang="en-US" dirty="0">
            <a:effectLst/>
          </a:endParaRPr>
        </a:p>
      </dgm:t>
    </dgm:pt>
    <dgm:pt modelId="{34785FAB-2F8D-4099-98B7-28475B4F79F0}" type="parTrans" cxnId="{54FA164B-9EC3-4C40-BACA-AF507A7C6518}">
      <dgm:prSet/>
      <dgm:spPr/>
      <dgm:t>
        <a:bodyPr/>
        <a:lstStyle/>
        <a:p>
          <a:endParaRPr lang="en-US"/>
        </a:p>
      </dgm:t>
    </dgm:pt>
    <dgm:pt modelId="{254806D5-A148-4B93-B909-79D0B516C720}" type="sibTrans" cxnId="{54FA164B-9EC3-4C40-BACA-AF507A7C6518}">
      <dgm:prSet/>
      <dgm:spPr/>
      <dgm:t>
        <a:bodyPr/>
        <a:lstStyle/>
        <a:p>
          <a:endParaRPr lang="en-US"/>
        </a:p>
      </dgm:t>
    </dgm:pt>
    <dgm:pt modelId="{628822BA-3108-42A6-BCEB-D1FC85372B72}">
      <dgm:prSet phldrT="[Text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cap="none" spc="0" dirty="0" smtClean="0">
              <a:ln w="0"/>
              <a:solidFill>
                <a:schemeClr val="tx1"/>
              </a:solidFill>
              <a:effectLst/>
            </a:rPr>
            <a:t>Inject liquidity </a:t>
          </a:r>
          <a:endParaRPr lang="en-US" b="0" cap="none" spc="0" dirty="0">
            <a:ln w="0"/>
            <a:solidFill>
              <a:schemeClr val="tx1"/>
            </a:solidFill>
            <a:effectLst/>
          </a:endParaRPr>
        </a:p>
      </dgm:t>
    </dgm:pt>
    <dgm:pt modelId="{6A6FB1FD-2BBF-4AF3-A0DF-E88E34CA014B}" type="parTrans" cxnId="{258DB4D2-9D95-4F35-87AC-C2897EBC3442}">
      <dgm:prSet/>
      <dgm:spPr/>
      <dgm:t>
        <a:bodyPr/>
        <a:lstStyle/>
        <a:p>
          <a:endParaRPr lang="en-US"/>
        </a:p>
      </dgm:t>
    </dgm:pt>
    <dgm:pt modelId="{595924E0-D011-4F48-930B-3BECB892F555}" type="sibTrans" cxnId="{258DB4D2-9D95-4F35-87AC-C2897EBC3442}">
      <dgm:prSet/>
      <dgm:spPr/>
      <dgm:t>
        <a:bodyPr/>
        <a:lstStyle/>
        <a:p>
          <a:endParaRPr lang="en-US"/>
        </a:p>
      </dgm:t>
    </dgm:pt>
    <dgm:pt modelId="{C65230BE-2C4F-477A-B933-8A03DF09F642}">
      <dgm:prSet phldrT="[Text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cap="none" spc="0" dirty="0" smtClean="0">
              <a:ln w="0"/>
              <a:solidFill>
                <a:schemeClr val="tx1"/>
              </a:solidFill>
              <a:effectLst/>
            </a:rPr>
            <a:t>Buy: Inject liquidity </a:t>
          </a:r>
          <a:endParaRPr lang="en-US" b="0" cap="none" spc="0" dirty="0">
            <a:ln w="0"/>
            <a:solidFill>
              <a:schemeClr val="tx1"/>
            </a:solidFill>
            <a:effectLst/>
          </a:endParaRPr>
        </a:p>
      </dgm:t>
    </dgm:pt>
    <dgm:pt modelId="{AA544975-88E4-40AF-B39E-BEF1D28894A8}" type="parTrans" cxnId="{EB259174-9B2B-42C3-BB79-9F720119948E}">
      <dgm:prSet/>
      <dgm:spPr/>
      <dgm:t>
        <a:bodyPr/>
        <a:lstStyle/>
        <a:p>
          <a:endParaRPr lang="en-US"/>
        </a:p>
      </dgm:t>
    </dgm:pt>
    <dgm:pt modelId="{F48722B4-38AD-458B-8B77-E0FD0F590CA9}" type="sibTrans" cxnId="{EB259174-9B2B-42C3-BB79-9F720119948E}">
      <dgm:prSet/>
      <dgm:spPr/>
      <dgm:t>
        <a:bodyPr/>
        <a:lstStyle/>
        <a:p>
          <a:endParaRPr lang="en-US"/>
        </a:p>
      </dgm:t>
    </dgm:pt>
    <dgm:pt modelId="{433D4E37-AF88-427E-B344-442D0F51576F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effectLst/>
            </a:rPr>
            <a:t>Sell: Suck liquidity </a:t>
          </a:r>
          <a:endParaRPr lang="en-US" dirty="0">
            <a:effectLst/>
          </a:endParaRPr>
        </a:p>
      </dgm:t>
    </dgm:pt>
    <dgm:pt modelId="{60665C90-091E-4666-9837-778CD183F129}" type="parTrans" cxnId="{77BC125B-E8C8-4E7F-964E-8DBD25B27B60}">
      <dgm:prSet/>
      <dgm:spPr/>
      <dgm:t>
        <a:bodyPr/>
        <a:lstStyle/>
        <a:p>
          <a:endParaRPr lang="en-US"/>
        </a:p>
      </dgm:t>
    </dgm:pt>
    <dgm:pt modelId="{82AAE9A5-B371-4457-9F7C-36340BF5EA86}" type="sibTrans" cxnId="{77BC125B-E8C8-4E7F-964E-8DBD25B27B60}">
      <dgm:prSet/>
      <dgm:spPr/>
      <dgm:t>
        <a:bodyPr/>
        <a:lstStyle/>
        <a:p>
          <a:endParaRPr lang="en-US"/>
        </a:p>
      </dgm:t>
    </dgm:pt>
    <dgm:pt modelId="{5ECD2998-CCB4-49C7-93F5-2834A8507D14}" type="pres">
      <dgm:prSet presAssocID="{1E16D3A3-6EFE-4789-A36F-DE3B03DD603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4381A9A-39EA-4591-AFB7-DA9E864322FA}" type="pres">
      <dgm:prSet presAssocID="{3A70E2DC-CB4B-4877-9C6D-B13C4FF7B83D}" presName="vertFlow" presStyleCnt="0"/>
      <dgm:spPr/>
    </dgm:pt>
    <dgm:pt modelId="{38C8C0A9-001F-401F-A5E1-337B0F7E9DF2}" type="pres">
      <dgm:prSet presAssocID="{3A70E2DC-CB4B-4877-9C6D-B13C4FF7B83D}" presName="header" presStyleLbl="node1" presStyleIdx="0" presStyleCnt="4"/>
      <dgm:spPr/>
      <dgm:t>
        <a:bodyPr/>
        <a:lstStyle/>
        <a:p>
          <a:endParaRPr lang="en-US"/>
        </a:p>
      </dgm:t>
    </dgm:pt>
    <dgm:pt modelId="{47FB1944-521D-43E7-A43F-C18F91980FC6}" type="pres">
      <dgm:prSet presAssocID="{C1431E85-DC25-4FF6-8720-AF72CCC8A68D}" presName="parTrans" presStyleLbl="sibTrans2D1" presStyleIdx="0" presStyleCnt="12"/>
      <dgm:spPr/>
      <dgm:t>
        <a:bodyPr/>
        <a:lstStyle/>
        <a:p>
          <a:endParaRPr lang="en-US"/>
        </a:p>
      </dgm:t>
    </dgm:pt>
    <dgm:pt modelId="{619F2C92-7E25-432F-B421-7A67A6B289A5}" type="pres">
      <dgm:prSet presAssocID="{2DD033EE-7770-4637-AC30-EAE3CAED2ECD}" presName="child" presStyleLbl="alignAccFollowNode1" presStyleIdx="0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289E39-BD7D-4883-8021-E3AE6CFB15EF}" type="pres">
      <dgm:prSet presAssocID="{66130137-B6BE-4778-AB85-C8BF03D37545}" presName="sibTrans" presStyleLbl="sibTrans2D1" presStyleIdx="1" presStyleCnt="12"/>
      <dgm:spPr/>
      <dgm:t>
        <a:bodyPr/>
        <a:lstStyle/>
        <a:p>
          <a:endParaRPr lang="en-US"/>
        </a:p>
      </dgm:t>
    </dgm:pt>
    <dgm:pt modelId="{58BF7188-69D7-47C9-B371-A50E79156394}" type="pres">
      <dgm:prSet presAssocID="{675BF2FF-5361-47DA-B73A-AEEBC9028B06}" presName="child" presStyleLbl="alignAccFollowNode1" presStyleIdx="1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492182-347E-423D-9193-B0A81703F90B}" type="pres">
      <dgm:prSet presAssocID="{7B6127E3-0920-420A-8AA9-071F415B5F9A}" presName="sibTrans" presStyleLbl="sibTrans2D1" presStyleIdx="2" presStyleCnt="12"/>
      <dgm:spPr/>
      <dgm:t>
        <a:bodyPr/>
        <a:lstStyle/>
        <a:p>
          <a:endParaRPr lang="en-US"/>
        </a:p>
      </dgm:t>
    </dgm:pt>
    <dgm:pt modelId="{E1145C97-94AA-49B3-BD48-AF7606B46E43}" type="pres">
      <dgm:prSet presAssocID="{C65230BE-2C4F-477A-B933-8A03DF09F642}" presName="child" presStyleLbl="alignAccFollowNode1" presStyleIdx="2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387E9E-662F-4D4F-AEC8-8396ADA98B5F}" type="pres">
      <dgm:prSet presAssocID="{F48722B4-38AD-458B-8B77-E0FD0F590CA9}" presName="sibTrans" presStyleLbl="sibTrans2D1" presStyleIdx="3" presStyleCnt="12"/>
      <dgm:spPr/>
      <dgm:t>
        <a:bodyPr/>
        <a:lstStyle/>
        <a:p>
          <a:endParaRPr lang="en-US"/>
        </a:p>
      </dgm:t>
    </dgm:pt>
    <dgm:pt modelId="{D688548E-A8CB-454A-8AD1-F3EEDED960B5}" type="pres">
      <dgm:prSet presAssocID="{433D4E37-AF88-427E-B344-442D0F51576F}" presName="child" presStyleLbl="alignAccFollowNode1" presStyleIdx="3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6C82F7-F122-4A69-888F-D5DAD30A6ABB}" type="pres">
      <dgm:prSet presAssocID="{3A70E2DC-CB4B-4877-9C6D-B13C4FF7B83D}" presName="hSp" presStyleCnt="0"/>
      <dgm:spPr/>
    </dgm:pt>
    <dgm:pt modelId="{C811CE41-BF77-4C8A-91D4-E6A023030DCD}" type="pres">
      <dgm:prSet presAssocID="{BA4EF3FC-5494-469B-A6F1-C43EFD916956}" presName="vertFlow" presStyleCnt="0"/>
      <dgm:spPr/>
    </dgm:pt>
    <dgm:pt modelId="{3F9829E8-AEDC-41BA-90FA-796729946673}" type="pres">
      <dgm:prSet presAssocID="{BA4EF3FC-5494-469B-A6F1-C43EFD916956}" presName="header" presStyleLbl="node1" presStyleIdx="1" presStyleCnt="4"/>
      <dgm:spPr/>
      <dgm:t>
        <a:bodyPr/>
        <a:lstStyle/>
        <a:p>
          <a:endParaRPr lang="en-US"/>
        </a:p>
      </dgm:t>
    </dgm:pt>
    <dgm:pt modelId="{E07B3F02-0211-4D18-8916-A116CFE837F4}" type="pres">
      <dgm:prSet presAssocID="{002BDAD2-908A-4C29-91FF-6900A5D6A5EB}" presName="parTrans" presStyleLbl="sibTrans2D1" presStyleIdx="4" presStyleCnt="12"/>
      <dgm:spPr/>
      <dgm:t>
        <a:bodyPr/>
        <a:lstStyle/>
        <a:p>
          <a:endParaRPr lang="en-US"/>
        </a:p>
      </dgm:t>
    </dgm:pt>
    <dgm:pt modelId="{3C2A9653-2AE2-42D3-871F-F2069E8FC1ED}" type="pres">
      <dgm:prSet presAssocID="{34849DC6-2211-43E5-8B06-64CEC1B0D5AF}" presName="child" presStyleLbl="alignAccFollowNode1" presStyleIdx="4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F41A9D-007F-4037-9FE9-F7615BBC0847}" type="pres">
      <dgm:prSet presAssocID="{A25812E9-9B1A-4D8E-96E2-D0EEF8774338}" presName="sibTrans" presStyleLbl="sibTrans2D1" presStyleIdx="5" presStyleCnt="12"/>
      <dgm:spPr/>
      <dgm:t>
        <a:bodyPr/>
        <a:lstStyle/>
        <a:p>
          <a:endParaRPr lang="en-US"/>
        </a:p>
      </dgm:t>
    </dgm:pt>
    <dgm:pt modelId="{9FBD3921-D9D7-4AD2-89C9-60393A4D26FD}" type="pres">
      <dgm:prSet presAssocID="{46EE79AD-4B4D-4443-8C14-FB31682960CF}" presName="child" presStyleLbl="alignAccFollowNode1" presStyleIdx="5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29F3F5-6ACC-468C-93A0-B70E93CA3117}" type="pres">
      <dgm:prSet presAssocID="{F6188771-37DB-4780-AB5D-25721C3E4008}" presName="sibTrans" presStyleLbl="sibTrans2D1" presStyleIdx="6" presStyleCnt="12"/>
      <dgm:spPr/>
      <dgm:t>
        <a:bodyPr/>
        <a:lstStyle/>
        <a:p>
          <a:endParaRPr lang="en-US"/>
        </a:p>
      </dgm:t>
    </dgm:pt>
    <dgm:pt modelId="{C4D11A47-15B1-449C-ABFD-F9E11538068C}" type="pres">
      <dgm:prSet presAssocID="{AADB532C-6DC0-4B65-AC62-D6089D145180}" presName="child" presStyleLbl="alignAccFollowNode1" presStyleIdx="6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5E4121-EFA2-4B34-9AD7-FF827D3C7FBF}" type="pres">
      <dgm:prSet presAssocID="{5BD205A0-A056-470E-B1B6-5286B085BCB3}" presName="sibTrans" presStyleLbl="sibTrans2D1" presStyleIdx="7" presStyleCnt="12"/>
      <dgm:spPr/>
      <dgm:t>
        <a:bodyPr/>
        <a:lstStyle/>
        <a:p>
          <a:endParaRPr lang="en-US"/>
        </a:p>
      </dgm:t>
    </dgm:pt>
    <dgm:pt modelId="{934E3935-F976-462B-9FAB-307CD08C9799}" type="pres">
      <dgm:prSet presAssocID="{8825A80B-2EB9-49AE-A8DF-04F927E06B6C}" presName="child" presStyleLbl="alignAccFollowNode1" presStyleIdx="7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359464-F959-41E8-81A2-056D35241960}" type="pres">
      <dgm:prSet presAssocID="{BA4EF3FC-5494-469B-A6F1-C43EFD916956}" presName="hSp" presStyleCnt="0"/>
      <dgm:spPr/>
    </dgm:pt>
    <dgm:pt modelId="{52E400BD-2858-4F1C-99C3-4012155370BC}" type="pres">
      <dgm:prSet presAssocID="{91098086-BC71-438A-8CDC-3A7495E7225C}" presName="vertFlow" presStyleCnt="0"/>
      <dgm:spPr/>
    </dgm:pt>
    <dgm:pt modelId="{900D73B3-FD0A-4508-8E4C-3B0DC8D11ED2}" type="pres">
      <dgm:prSet presAssocID="{91098086-BC71-438A-8CDC-3A7495E7225C}" presName="header" presStyleLbl="node1" presStyleIdx="2" presStyleCnt="4"/>
      <dgm:spPr/>
      <dgm:t>
        <a:bodyPr/>
        <a:lstStyle/>
        <a:p>
          <a:endParaRPr lang="en-US"/>
        </a:p>
      </dgm:t>
    </dgm:pt>
    <dgm:pt modelId="{091813EC-86C9-4198-9510-ED18B4D7E039}" type="pres">
      <dgm:prSet presAssocID="{B6A6E2B7-BAFA-419E-B780-DC71A5F424E1}" presName="parTrans" presStyleLbl="sibTrans2D1" presStyleIdx="8" presStyleCnt="12"/>
      <dgm:spPr/>
      <dgm:t>
        <a:bodyPr/>
        <a:lstStyle/>
        <a:p>
          <a:endParaRPr lang="en-US"/>
        </a:p>
      </dgm:t>
    </dgm:pt>
    <dgm:pt modelId="{E0846EFB-6FF3-471D-A47F-C350C799BCA8}" type="pres">
      <dgm:prSet presAssocID="{3C5E7FBE-E6A4-432B-845A-A0E9331BF3EB}" presName="child" presStyleLbl="alignAccFollowNode1" presStyleIdx="8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836293-ED1A-4513-8DDF-A2B75855888C}" type="pres">
      <dgm:prSet presAssocID="{F2EAA79A-9E80-4714-942F-3709405F1410}" presName="sibTrans" presStyleLbl="sibTrans2D1" presStyleIdx="9" presStyleCnt="12"/>
      <dgm:spPr/>
      <dgm:t>
        <a:bodyPr/>
        <a:lstStyle/>
        <a:p>
          <a:endParaRPr lang="en-US"/>
        </a:p>
      </dgm:t>
    </dgm:pt>
    <dgm:pt modelId="{D17DDACD-8FB1-4FE0-A381-7A9FF805E936}" type="pres">
      <dgm:prSet presAssocID="{8A256CDA-C4E8-4CC4-BD0F-27D293C0E823}" presName="child" presStyleLbl="alignAccFollowNode1" presStyleIdx="9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BAA316-FD3E-41D8-8AE4-BF308A5D600E}" type="pres">
      <dgm:prSet presAssocID="{91098086-BC71-438A-8CDC-3A7495E7225C}" presName="hSp" presStyleCnt="0"/>
      <dgm:spPr/>
    </dgm:pt>
    <dgm:pt modelId="{52AA5745-B188-4DD3-A581-E9CD3AEED20F}" type="pres">
      <dgm:prSet presAssocID="{9414750E-FE1A-4257-B39A-E3EE3603EAFA}" presName="vertFlow" presStyleCnt="0"/>
      <dgm:spPr/>
    </dgm:pt>
    <dgm:pt modelId="{FDFF18CB-41AC-4871-86FD-C2304470F4DF}" type="pres">
      <dgm:prSet presAssocID="{9414750E-FE1A-4257-B39A-E3EE3603EAFA}" presName="header" presStyleLbl="node1" presStyleIdx="3" presStyleCnt="4"/>
      <dgm:spPr/>
      <dgm:t>
        <a:bodyPr/>
        <a:lstStyle/>
        <a:p>
          <a:endParaRPr lang="en-US"/>
        </a:p>
      </dgm:t>
    </dgm:pt>
    <dgm:pt modelId="{60EF43E7-AAD6-4909-A335-F722F0BCBA02}" type="pres">
      <dgm:prSet presAssocID="{A5CE0F31-7826-4772-A7BD-0DA0799CE3EC}" presName="parTrans" presStyleLbl="sibTrans2D1" presStyleIdx="10" presStyleCnt="12"/>
      <dgm:spPr/>
      <dgm:t>
        <a:bodyPr/>
        <a:lstStyle/>
        <a:p>
          <a:endParaRPr lang="en-US"/>
        </a:p>
      </dgm:t>
    </dgm:pt>
    <dgm:pt modelId="{D39FBC8D-F189-4410-BC21-2C81993C71E8}" type="pres">
      <dgm:prSet presAssocID="{0A292661-35AD-4639-9740-24A356BE8BF0}" presName="child" presStyleLbl="alignAccFollowNode1" presStyleIdx="10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920FC2-3AB6-41F1-BBE9-3A8D9C4876EC}" type="pres">
      <dgm:prSet presAssocID="{B49CCE12-E871-4133-BF26-72131A9FC103}" presName="sibTrans" presStyleLbl="sibTrans2D1" presStyleIdx="11" presStyleCnt="12"/>
      <dgm:spPr/>
      <dgm:t>
        <a:bodyPr/>
        <a:lstStyle/>
        <a:p>
          <a:endParaRPr lang="en-US"/>
        </a:p>
      </dgm:t>
    </dgm:pt>
    <dgm:pt modelId="{33DB4D15-AF04-4948-B815-21BEA03B51C3}" type="pres">
      <dgm:prSet presAssocID="{628822BA-3108-42A6-BCEB-D1FC85372B72}" presName="child" presStyleLbl="alignAccFollowNode1" presStyleIdx="11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B593A3-F4AA-45C9-9A14-A51763290FBA}" srcId="{3A70E2DC-CB4B-4877-9C6D-B13C4FF7B83D}" destId="{675BF2FF-5361-47DA-B73A-AEEBC9028B06}" srcOrd="1" destOrd="0" parTransId="{2054B147-E2C8-47B8-B445-E68A43F049AB}" sibTransId="{7B6127E3-0920-420A-8AA9-071F415B5F9A}"/>
    <dgm:cxn modelId="{9033C25E-BCEA-40D1-BA5A-8FBA0A8E0907}" type="presOf" srcId="{66130137-B6BE-4778-AB85-C8BF03D37545}" destId="{C5289E39-BD7D-4883-8021-E3AE6CFB15EF}" srcOrd="0" destOrd="0" presId="urn:microsoft.com/office/officeart/2005/8/layout/lProcess1"/>
    <dgm:cxn modelId="{4C13BD92-E99D-4403-9475-36C5927A98E7}" type="presOf" srcId="{C1431E85-DC25-4FF6-8720-AF72CCC8A68D}" destId="{47FB1944-521D-43E7-A43F-C18F91980FC6}" srcOrd="0" destOrd="0" presId="urn:microsoft.com/office/officeart/2005/8/layout/lProcess1"/>
    <dgm:cxn modelId="{1E0AD0F0-588D-4091-B2DD-3B5FE249BA6D}" srcId="{1E16D3A3-6EFE-4789-A36F-DE3B03DD6031}" destId="{3A70E2DC-CB4B-4877-9C6D-B13C4FF7B83D}" srcOrd="0" destOrd="0" parTransId="{785AA980-9FE5-4B3F-BD98-2A8DD823B20E}" sibTransId="{69C8BAC7-F201-4F94-AA63-88416FBFFD81}"/>
    <dgm:cxn modelId="{BCC86FD9-C173-4EBE-8A14-3EDF14F82972}" type="presOf" srcId="{8825A80B-2EB9-49AE-A8DF-04F927E06B6C}" destId="{934E3935-F976-462B-9FAB-307CD08C9799}" srcOrd="0" destOrd="0" presId="urn:microsoft.com/office/officeart/2005/8/layout/lProcess1"/>
    <dgm:cxn modelId="{E6A882C6-612E-4740-8C7B-B8AEF0BF1A96}" type="presOf" srcId="{5BD205A0-A056-470E-B1B6-5286B085BCB3}" destId="{165E4121-EFA2-4B34-9AD7-FF827D3C7FBF}" srcOrd="0" destOrd="0" presId="urn:microsoft.com/office/officeart/2005/8/layout/lProcess1"/>
    <dgm:cxn modelId="{8740D207-D4B2-462F-82C1-A21557111900}" srcId="{1E16D3A3-6EFE-4789-A36F-DE3B03DD6031}" destId="{91098086-BC71-438A-8CDC-3A7495E7225C}" srcOrd="2" destOrd="0" parTransId="{98FC3E9A-2313-4B03-B8EF-CCCFD3332489}" sibTransId="{D7B0C275-0B6D-4414-98EF-35E2C2F513BD}"/>
    <dgm:cxn modelId="{2F91C1AB-D03D-42A3-B35B-3D6CE53DA723}" srcId="{91098086-BC71-438A-8CDC-3A7495E7225C}" destId="{8A256CDA-C4E8-4CC4-BD0F-27D293C0E823}" srcOrd="1" destOrd="0" parTransId="{58F75B39-9F8E-4277-8B75-FEE1926C7B84}" sibTransId="{E0CA55DC-1DAB-4834-991D-2ED1D25CFFD8}"/>
    <dgm:cxn modelId="{F853D306-AED2-44D1-B62E-43B3AA69CD10}" type="presOf" srcId="{AADB532C-6DC0-4B65-AC62-D6089D145180}" destId="{C4D11A47-15B1-449C-ABFD-F9E11538068C}" srcOrd="0" destOrd="0" presId="urn:microsoft.com/office/officeart/2005/8/layout/lProcess1"/>
    <dgm:cxn modelId="{77BC125B-E8C8-4E7F-964E-8DBD25B27B60}" srcId="{3A70E2DC-CB4B-4877-9C6D-B13C4FF7B83D}" destId="{433D4E37-AF88-427E-B344-442D0F51576F}" srcOrd="3" destOrd="0" parTransId="{60665C90-091E-4666-9837-778CD183F129}" sibTransId="{82AAE9A5-B371-4457-9F7C-36340BF5EA86}"/>
    <dgm:cxn modelId="{EF6117C1-4EE0-40C4-B289-7D0B621F3227}" type="presOf" srcId="{0A292661-35AD-4639-9740-24A356BE8BF0}" destId="{D39FBC8D-F189-4410-BC21-2C81993C71E8}" srcOrd="0" destOrd="0" presId="urn:microsoft.com/office/officeart/2005/8/layout/lProcess1"/>
    <dgm:cxn modelId="{F5169BD4-F191-4FBD-B48E-2B83E06EDD0E}" srcId="{1E16D3A3-6EFE-4789-A36F-DE3B03DD6031}" destId="{BA4EF3FC-5494-469B-A6F1-C43EFD916956}" srcOrd="1" destOrd="0" parTransId="{F08B59AF-BBE4-4516-AC9D-9F8AC2F459EB}" sibTransId="{3B571D46-D13F-4933-923F-C823864BD6AB}"/>
    <dgm:cxn modelId="{46AE4847-EEEC-4683-B1F5-8D0D0DCF110A}" type="presOf" srcId="{002BDAD2-908A-4C29-91FF-6900A5D6A5EB}" destId="{E07B3F02-0211-4D18-8916-A116CFE837F4}" srcOrd="0" destOrd="0" presId="urn:microsoft.com/office/officeart/2005/8/layout/lProcess1"/>
    <dgm:cxn modelId="{FA61D411-C8B0-4A57-8464-EB1C21294A42}" type="presOf" srcId="{C65230BE-2C4F-477A-B933-8A03DF09F642}" destId="{E1145C97-94AA-49B3-BD48-AF7606B46E43}" srcOrd="0" destOrd="0" presId="urn:microsoft.com/office/officeart/2005/8/layout/lProcess1"/>
    <dgm:cxn modelId="{BD7128D6-2E60-495C-8A65-FDFDEA405467}" type="presOf" srcId="{91098086-BC71-438A-8CDC-3A7495E7225C}" destId="{900D73B3-FD0A-4508-8E4C-3B0DC8D11ED2}" srcOrd="0" destOrd="0" presId="urn:microsoft.com/office/officeart/2005/8/layout/lProcess1"/>
    <dgm:cxn modelId="{258DB4D2-9D95-4F35-87AC-C2897EBC3442}" srcId="{9414750E-FE1A-4257-B39A-E3EE3603EAFA}" destId="{628822BA-3108-42A6-BCEB-D1FC85372B72}" srcOrd="1" destOrd="0" parTransId="{6A6FB1FD-2BBF-4AF3-A0DF-E88E34CA014B}" sibTransId="{595924E0-D011-4F48-930B-3BECB892F555}"/>
    <dgm:cxn modelId="{22CE5FD3-F2F3-419B-8953-88ABC47E9B4B}" srcId="{91098086-BC71-438A-8CDC-3A7495E7225C}" destId="{3C5E7FBE-E6A4-432B-845A-A0E9331BF3EB}" srcOrd="0" destOrd="0" parTransId="{B6A6E2B7-BAFA-419E-B780-DC71A5F424E1}" sibTransId="{F2EAA79A-9E80-4714-942F-3709405F1410}"/>
    <dgm:cxn modelId="{7FCF5B57-8042-471C-91D4-BBE946A1E4EB}" type="presOf" srcId="{B49CCE12-E871-4133-BF26-72131A9FC103}" destId="{F8920FC2-3AB6-41F1-BBE9-3A8D9C4876EC}" srcOrd="0" destOrd="0" presId="urn:microsoft.com/office/officeart/2005/8/layout/lProcess1"/>
    <dgm:cxn modelId="{54FA164B-9EC3-4C40-BACA-AF507A7C6518}" srcId="{BA4EF3FC-5494-469B-A6F1-C43EFD916956}" destId="{8825A80B-2EB9-49AE-A8DF-04F927E06B6C}" srcOrd="3" destOrd="0" parTransId="{34785FAB-2F8D-4099-98B7-28475B4F79F0}" sibTransId="{254806D5-A148-4B93-B909-79D0B516C720}"/>
    <dgm:cxn modelId="{61E3E73A-EB2E-41FD-8722-CD346854CBAF}" type="presOf" srcId="{9414750E-FE1A-4257-B39A-E3EE3603EAFA}" destId="{FDFF18CB-41AC-4871-86FD-C2304470F4DF}" srcOrd="0" destOrd="0" presId="urn:microsoft.com/office/officeart/2005/8/layout/lProcess1"/>
    <dgm:cxn modelId="{872322A6-0AB3-42D3-BF62-C17B4C5CFB4B}" srcId="{BA4EF3FC-5494-469B-A6F1-C43EFD916956}" destId="{46EE79AD-4B4D-4443-8C14-FB31682960CF}" srcOrd="1" destOrd="0" parTransId="{7E9DDAF4-5738-46CD-A3C2-42F5A8E437E2}" sibTransId="{F6188771-37DB-4780-AB5D-25721C3E4008}"/>
    <dgm:cxn modelId="{EE2F7D46-D4C6-4542-8111-C744C6785210}" type="presOf" srcId="{8A256CDA-C4E8-4CC4-BD0F-27D293C0E823}" destId="{D17DDACD-8FB1-4FE0-A381-7A9FF805E936}" srcOrd="0" destOrd="0" presId="urn:microsoft.com/office/officeart/2005/8/layout/lProcess1"/>
    <dgm:cxn modelId="{93642774-127C-402D-A40B-520C50ED7259}" type="presOf" srcId="{7B6127E3-0920-420A-8AA9-071F415B5F9A}" destId="{7C492182-347E-423D-9193-B0A81703F90B}" srcOrd="0" destOrd="0" presId="urn:microsoft.com/office/officeart/2005/8/layout/lProcess1"/>
    <dgm:cxn modelId="{4C1CB53B-F6CB-49F0-A99F-F06981B13833}" srcId="{1E16D3A3-6EFE-4789-A36F-DE3B03DD6031}" destId="{9414750E-FE1A-4257-B39A-E3EE3603EAFA}" srcOrd="3" destOrd="0" parTransId="{447B9527-4C17-48FC-BFFA-F178B3DCF6DD}" sibTransId="{8AF3A676-E1AC-48C4-9230-7B055FBD3990}"/>
    <dgm:cxn modelId="{78FE0764-2FEB-4C09-946B-67F034BD1494}" type="presOf" srcId="{B6A6E2B7-BAFA-419E-B780-DC71A5F424E1}" destId="{091813EC-86C9-4198-9510-ED18B4D7E039}" srcOrd="0" destOrd="0" presId="urn:microsoft.com/office/officeart/2005/8/layout/lProcess1"/>
    <dgm:cxn modelId="{00A4A56C-E017-418C-B1A3-79CA12B1901C}" type="presOf" srcId="{A5CE0F31-7826-4772-A7BD-0DA0799CE3EC}" destId="{60EF43E7-AAD6-4909-A335-F722F0BCBA02}" srcOrd="0" destOrd="0" presId="urn:microsoft.com/office/officeart/2005/8/layout/lProcess1"/>
    <dgm:cxn modelId="{EA2521FA-81FD-4399-AC05-0D6D735D6D9F}" type="presOf" srcId="{A25812E9-9B1A-4D8E-96E2-D0EEF8774338}" destId="{9AF41A9D-007F-4037-9FE9-F7615BBC0847}" srcOrd="0" destOrd="0" presId="urn:microsoft.com/office/officeart/2005/8/layout/lProcess1"/>
    <dgm:cxn modelId="{4466532D-BE4A-4F9F-9362-DDE4153FC1FC}" type="presOf" srcId="{1E16D3A3-6EFE-4789-A36F-DE3B03DD6031}" destId="{5ECD2998-CCB4-49C7-93F5-2834A8507D14}" srcOrd="0" destOrd="0" presId="urn:microsoft.com/office/officeart/2005/8/layout/lProcess1"/>
    <dgm:cxn modelId="{E9AA97C7-BAC4-4006-83B5-EBC99ACE916F}" type="presOf" srcId="{3C5E7FBE-E6A4-432B-845A-A0E9331BF3EB}" destId="{E0846EFB-6FF3-471D-A47F-C350C799BCA8}" srcOrd="0" destOrd="0" presId="urn:microsoft.com/office/officeart/2005/8/layout/lProcess1"/>
    <dgm:cxn modelId="{192E3AED-43E6-4859-9678-89A32EE6AC96}" type="presOf" srcId="{46EE79AD-4B4D-4443-8C14-FB31682960CF}" destId="{9FBD3921-D9D7-4AD2-89C9-60393A4D26FD}" srcOrd="0" destOrd="0" presId="urn:microsoft.com/office/officeart/2005/8/layout/lProcess1"/>
    <dgm:cxn modelId="{EB259174-9B2B-42C3-BB79-9F720119948E}" srcId="{3A70E2DC-CB4B-4877-9C6D-B13C4FF7B83D}" destId="{C65230BE-2C4F-477A-B933-8A03DF09F642}" srcOrd="2" destOrd="0" parTransId="{AA544975-88E4-40AF-B39E-BEF1D28894A8}" sibTransId="{F48722B4-38AD-458B-8B77-E0FD0F590CA9}"/>
    <dgm:cxn modelId="{E1553F0E-24B6-4F45-BBEB-519A272FF69D}" type="presOf" srcId="{BA4EF3FC-5494-469B-A6F1-C43EFD916956}" destId="{3F9829E8-AEDC-41BA-90FA-796729946673}" srcOrd="0" destOrd="0" presId="urn:microsoft.com/office/officeart/2005/8/layout/lProcess1"/>
    <dgm:cxn modelId="{B86FD38A-B9DA-4AD6-A3CA-2E058428D8C8}" srcId="{9414750E-FE1A-4257-B39A-E3EE3603EAFA}" destId="{0A292661-35AD-4639-9740-24A356BE8BF0}" srcOrd="0" destOrd="0" parTransId="{A5CE0F31-7826-4772-A7BD-0DA0799CE3EC}" sibTransId="{B49CCE12-E871-4133-BF26-72131A9FC103}"/>
    <dgm:cxn modelId="{E6065DBD-757A-4987-B536-9DC7D5172436}" type="presOf" srcId="{F6188771-37DB-4780-AB5D-25721C3E4008}" destId="{6B29F3F5-6ACC-468C-93A0-B70E93CA3117}" srcOrd="0" destOrd="0" presId="urn:microsoft.com/office/officeart/2005/8/layout/lProcess1"/>
    <dgm:cxn modelId="{28818F3A-2614-45FA-8227-429DC4ED8411}" type="presOf" srcId="{3A70E2DC-CB4B-4877-9C6D-B13C4FF7B83D}" destId="{38C8C0A9-001F-401F-A5E1-337B0F7E9DF2}" srcOrd="0" destOrd="0" presId="urn:microsoft.com/office/officeart/2005/8/layout/lProcess1"/>
    <dgm:cxn modelId="{BC75BD9F-A0AD-41AB-9B3D-F977BCC1F3E3}" type="presOf" srcId="{2DD033EE-7770-4637-AC30-EAE3CAED2ECD}" destId="{619F2C92-7E25-432F-B421-7A67A6B289A5}" srcOrd="0" destOrd="0" presId="urn:microsoft.com/office/officeart/2005/8/layout/lProcess1"/>
    <dgm:cxn modelId="{D69713D6-92B8-4C15-9A5A-AE4335371E2F}" type="presOf" srcId="{433D4E37-AF88-427E-B344-442D0F51576F}" destId="{D688548E-A8CB-454A-8AD1-F3EEDED960B5}" srcOrd="0" destOrd="0" presId="urn:microsoft.com/office/officeart/2005/8/layout/lProcess1"/>
    <dgm:cxn modelId="{628E90D9-D532-4303-8EF2-D7EE00615851}" srcId="{BA4EF3FC-5494-469B-A6F1-C43EFD916956}" destId="{AADB532C-6DC0-4B65-AC62-D6089D145180}" srcOrd="2" destOrd="0" parTransId="{62991B05-92EB-4246-8FDA-B12E05FD94FF}" sibTransId="{5BD205A0-A056-470E-B1B6-5286B085BCB3}"/>
    <dgm:cxn modelId="{BD48CFCC-EB0D-4B5D-9599-F73437770B5E}" type="presOf" srcId="{34849DC6-2211-43E5-8B06-64CEC1B0D5AF}" destId="{3C2A9653-2AE2-42D3-871F-F2069E8FC1ED}" srcOrd="0" destOrd="0" presId="urn:microsoft.com/office/officeart/2005/8/layout/lProcess1"/>
    <dgm:cxn modelId="{9DA672CB-0751-4FDB-B8FA-8E334A10CC11}" srcId="{3A70E2DC-CB4B-4877-9C6D-B13C4FF7B83D}" destId="{2DD033EE-7770-4637-AC30-EAE3CAED2ECD}" srcOrd="0" destOrd="0" parTransId="{C1431E85-DC25-4FF6-8720-AF72CCC8A68D}" sibTransId="{66130137-B6BE-4778-AB85-C8BF03D37545}"/>
    <dgm:cxn modelId="{7630AE50-6508-48E4-8C82-43BB3FB10AAA}" srcId="{BA4EF3FC-5494-469B-A6F1-C43EFD916956}" destId="{34849DC6-2211-43E5-8B06-64CEC1B0D5AF}" srcOrd="0" destOrd="0" parTransId="{002BDAD2-908A-4C29-91FF-6900A5D6A5EB}" sibTransId="{A25812E9-9B1A-4D8E-96E2-D0EEF8774338}"/>
    <dgm:cxn modelId="{9477D2C0-3E6A-4A24-B64C-3F09D668A4F2}" type="presOf" srcId="{F2EAA79A-9E80-4714-942F-3709405F1410}" destId="{4E836293-ED1A-4513-8DDF-A2B75855888C}" srcOrd="0" destOrd="0" presId="urn:microsoft.com/office/officeart/2005/8/layout/lProcess1"/>
    <dgm:cxn modelId="{CD9CEF02-E016-4921-B838-F3AB8952EE7B}" type="presOf" srcId="{675BF2FF-5361-47DA-B73A-AEEBC9028B06}" destId="{58BF7188-69D7-47C9-B371-A50E79156394}" srcOrd="0" destOrd="0" presId="urn:microsoft.com/office/officeart/2005/8/layout/lProcess1"/>
    <dgm:cxn modelId="{C1A14D79-C4FB-43B5-81EC-01093470487A}" type="presOf" srcId="{628822BA-3108-42A6-BCEB-D1FC85372B72}" destId="{33DB4D15-AF04-4948-B815-21BEA03B51C3}" srcOrd="0" destOrd="0" presId="urn:microsoft.com/office/officeart/2005/8/layout/lProcess1"/>
    <dgm:cxn modelId="{66501EFE-EB6F-4320-BFAC-A4D1229B108F}" type="presOf" srcId="{F48722B4-38AD-458B-8B77-E0FD0F590CA9}" destId="{B2387E9E-662F-4D4F-AEC8-8396ADA98B5F}" srcOrd="0" destOrd="0" presId="urn:microsoft.com/office/officeart/2005/8/layout/lProcess1"/>
    <dgm:cxn modelId="{FDC1925B-E071-4F16-B14A-D7E3414CA02E}" type="presParOf" srcId="{5ECD2998-CCB4-49C7-93F5-2834A8507D14}" destId="{B4381A9A-39EA-4591-AFB7-DA9E864322FA}" srcOrd="0" destOrd="0" presId="urn:microsoft.com/office/officeart/2005/8/layout/lProcess1"/>
    <dgm:cxn modelId="{50285EDF-A177-44C1-8396-1E6C9FBFD9F1}" type="presParOf" srcId="{B4381A9A-39EA-4591-AFB7-DA9E864322FA}" destId="{38C8C0A9-001F-401F-A5E1-337B0F7E9DF2}" srcOrd="0" destOrd="0" presId="urn:microsoft.com/office/officeart/2005/8/layout/lProcess1"/>
    <dgm:cxn modelId="{D50FC82A-62F0-490E-9CEA-20055A3649A1}" type="presParOf" srcId="{B4381A9A-39EA-4591-AFB7-DA9E864322FA}" destId="{47FB1944-521D-43E7-A43F-C18F91980FC6}" srcOrd="1" destOrd="0" presId="urn:microsoft.com/office/officeart/2005/8/layout/lProcess1"/>
    <dgm:cxn modelId="{FEF726A0-AAEB-4562-96EA-627732D4C7BD}" type="presParOf" srcId="{B4381A9A-39EA-4591-AFB7-DA9E864322FA}" destId="{619F2C92-7E25-432F-B421-7A67A6B289A5}" srcOrd="2" destOrd="0" presId="urn:microsoft.com/office/officeart/2005/8/layout/lProcess1"/>
    <dgm:cxn modelId="{1301634F-2735-4913-ACEC-6F33385024F5}" type="presParOf" srcId="{B4381A9A-39EA-4591-AFB7-DA9E864322FA}" destId="{C5289E39-BD7D-4883-8021-E3AE6CFB15EF}" srcOrd="3" destOrd="0" presId="urn:microsoft.com/office/officeart/2005/8/layout/lProcess1"/>
    <dgm:cxn modelId="{C48BA6D8-C6C8-4386-97E6-85DB93323AAC}" type="presParOf" srcId="{B4381A9A-39EA-4591-AFB7-DA9E864322FA}" destId="{58BF7188-69D7-47C9-B371-A50E79156394}" srcOrd="4" destOrd="0" presId="urn:microsoft.com/office/officeart/2005/8/layout/lProcess1"/>
    <dgm:cxn modelId="{6D22A306-9E8C-495B-B492-25C85F852F40}" type="presParOf" srcId="{B4381A9A-39EA-4591-AFB7-DA9E864322FA}" destId="{7C492182-347E-423D-9193-B0A81703F90B}" srcOrd="5" destOrd="0" presId="urn:microsoft.com/office/officeart/2005/8/layout/lProcess1"/>
    <dgm:cxn modelId="{7E3389E6-5938-47EF-B226-382B63A2B08B}" type="presParOf" srcId="{B4381A9A-39EA-4591-AFB7-DA9E864322FA}" destId="{E1145C97-94AA-49B3-BD48-AF7606B46E43}" srcOrd="6" destOrd="0" presId="urn:microsoft.com/office/officeart/2005/8/layout/lProcess1"/>
    <dgm:cxn modelId="{68E24E21-424F-4387-984B-ED948190F398}" type="presParOf" srcId="{B4381A9A-39EA-4591-AFB7-DA9E864322FA}" destId="{B2387E9E-662F-4D4F-AEC8-8396ADA98B5F}" srcOrd="7" destOrd="0" presId="urn:microsoft.com/office/officeart/2005/8/layout/lProcess1"/>
    <dgm:cxn modelId="{CA156DB9-D4C3-41DE-B08D-67F7065EE632}" type="presParOf" srcId="{B4381A9A-39EA-4591-AFB7-DA9E864322FA}" destId="{D688548E-A8CB-454A-8AD1-F3EEDED960B5}" srcOrd="8" destOrd="0" presId="urn:microsoft.com/office/officeart/2005/8/layout/lProcess1"/>
    <dgm:cxn modelId="{B75C2B4A-3B9E-4314-957C-411715BA2DE2}" type="presParOf" srcId="{5ECD2998-CCB4-49C7-93F5-2834A8507D14}" destId="{7A6C82F7-F122-4A69-888F-D5DAD30A6ABB}" srcOrd="1" destOrd="0" presId="urn:microsoft.com/office/officeart/2005/8/layout/lProcess1"/>
    <dgm:cxn modelId="{46CF8EB7-BCF2-43C0-9B00-09D7FCAAD28E}" type="presParOf" srcId="{5ECD2998-CCB4-49C7-93F5-2834A8507D14}" destId="{C811CE41-BF77-4C8A-91D4-E6A023030DCD}" srcOrd="2" destOrd="0" presId="urn:microsoft.com/office/officeart/2005/8/layout/lProcess1"/>
    <dgm:cxn modelId="{2E8E934C-7C35-4ABB-B3C1-43D055C326A2}" type="presParOf" srcId="{C811CE41-BF77-4C8A-91D4-E6A023030DCD}" destId="{3F9829E8-AEDC-41BA-90FA-796729946673}" srcOrd="0" destOrd="0" presId="urn:microsoft.com/office/officeart/2005/8/layout/lProcess1"/>
    <dgm:cxn modelId="{8FEF8460-880D-4218-BFA4-32C8D6A4DB2A}" type="presParOf" srcId="{C811CE41-BF77-4C8A-91D4-E6A023030DCD}" destId="{E07B3F02-0211-4D18-8916-A116CFE837F4}" srcOrd="1" destOrd="0" presId="urn:microsoft.com/office/officeart/2005/8/layout/lProcess1"/>
    <dgm:cxn modelId="{269D311E-95C0-4FA0-A0FE-2E1855F70698}" type="presParOf" srcId="{C811CE41-BF77-4C8A-91D4-E6A023030DCD}" destId="{3C2A9653-2AE2-42D3-871F-F2069E8FC1ED}" srcOrd="2" destOrd="0" presId="urn:microsoft.com/office/officeart/2005/8/layout/lProcess1"/>
    <dgm:cxn modelId="{0715F628-7FF3-454B-A33E-6F541C7F90D7}" type="presParOf" srcId="{C811CE41-BF77-4C8A-91D4-E6A023030DCD}" destId="{9AF41A9D-007F-4037-9FE9-F7615BBC0847}" srcOrd="3" destOrd="0" presId="urn:microsoft.com/office/officeart/2005/8/layout/lProcess1"/>
    <dgm:cxn modelId="{321A0E92-8F1B-409D-AA29-17AA187C54C6}" type="presParOf" srcId="{C811CE41-BF77-4C8A-91D4-E6A023030DCD}" destId="{9FBD3921-D9D7-4AD2-89C9-60393A4D26FD}" srcOrd="4" destOrd="0" presId="urn:microsoft.com/office/officeart/2005/8/layout/lProcess1"/>
    <dgm:cxn modelId="{6A3ECB9B-411A-43EE-A9AA-5795001072F3}" type="presParOf" srcId="{C811CE41-BF77-4C8A-91D4-E6A023030DCD}" destId="{6B29F3F5-6ACC-468C-93A0-B70E93CA3117}" srcOrd="5" destOrd="0" presId="urn:microsoft.com/office/officeart/2005/8/layout/lProcess1"/>
    <dgm:cxn modelId="{BE8D7EFC-94EC-4C2F-8285-A5BEF5DBD82E}" type="presParOf" srcId="{C811CE41-BF77-4C8A-91D4-E6A023030DCD}" destId="{C4D11A47-15B1-449C-ABFD-F9E11538068C}" srcOrd="6" destOrd="0" presId="urn:microsoft.com/office/officeart/2005/8/layout/lProcess1"/>
    <dgm:cxn modelId="{D6D92268-0F88-43A7-A877-3925A2F45DA7}" type="presParOf" srcId="{C811CE41-BF77-4C8A-91D4-E6A023030DCD}" destId="{165E4121-EFA2-4B34-9AD7-FF827D3C7FBF}" srcOrd="7" destOrd="0" presId="urn:microsoft.com/office/officeart/2005/8/layout/lProcess1"/>
    <dgm:cxn modelId="{493E629C-F426-4569-98AF-0040FF495040}" type="presParOf" srcId="{C811CE41-BF77-4C8A-91D4-E6A023030DCD}" destId="{934E3935-F976-462B-9FAB-307CD08C9799}" srcOrd="8" destOrd="0" presId="urn:microsoft.com/office/officeart/2005/8/layout/lProcess1"/>
    <dgm:cxn modelId="{6FFD7C74-33E8-461A-9742-BA2F1CF04D19}" type="presParOf" srcId="{5ECD2998-CCB4-49C7-93F5-2834A8507D14}" destId="{3E359464-F959-41E8-81A2-056D35241960}" srcOrd="3" destOrd="0" presId="urn:microsoft.com/office/officeart/2005/8/layout/lProcess1"/>
    <dgm:cxn modelId="{57C0BBFC-9CDD-474A-BC42-D7A4F2B08AA1}" type="presParOf" srcId="{5ECD2998-CCB4-49C7-93F5-2834A8507D14}" destId="{52E400BD-2858-4F1C-99C3-4012155370BC}" srcOrd="4" destOrd="0" presId="urn:microsoft.com/office/officeart/2005/8/layout/lProcess1"/>
    <dgm:cxn modelId="{D193DB97-8A7D-4683-BD70-0986B00ABB2F}" type="presParOf" srcId="{52E400BD-2858-4F1C-99C3-4012155370BC}" destId="{900D73B3-FD0A-4508-8E4C-3B0DC8D11ED2}" srcOrd="0" destOrd="0" presId="urn:microsoft.com/office/officeart/2005/8/layout/lProcess1"/>
    <dgm:cxn modelId="{E0CBE350-5B97-4FF4-810F-7F31DB67B18C}" type="presParOf" srcId="{52E400BD-2858-4F1C-99C3-4012155370BC}" destId="{091813EC-86C9-4198-9510-ED18B4D7E039}" srcOrd="1" destOrd="0" presId="urn:microsoft.com/office/officeart/2005/8/layout/lProcess1"/>
    <dgm:cxn modelId="{32881C0D-7662-49A8-BAA2-D610CC1B4681}" type="presParOf" srcId="{52E400BD-2858-4F1C-99C3-4012155370BC}" destId="{E0846EFB-6FF3-471D-A47F-C350C799BCA8}" srcOrd="2" destOrd="0" presId="urn:microsoft.com/office/officeart/2005/8/layout/lProcess1"/>
    <dgm:cxn modelId="{3E9D96A3-FD73-4B7E-A955-F4529B92EA93}" type="presParOf" srcId="{52E400BD-2858-4F1C-99C3-4012155370BC}" destId="{4E836293-ED1A-4513-8DDF-A2B75855888C}" srcOrd="3" destOrd="0" presId="urn:microsoft.com/office/officeart/2005/8/layout/lProcess1"/>
    <dgm:cxn modelId="{30D09174-2C4A-4AC9-8C1A-7E5F45BCFE90}" type="presParOf" srcId="{52E400BD-2858-4F1C-99C3-4012155370BC}" destId="{D17DDACD-8FB1-4FE0-A381-7A9FF805E936}" srcOrd="4" destOrd="0" presId="urn:microsoft.com/office/officeart/2005/8/layout/lProcess1"/>
    <dgm:cxn modelId="{07C3BAC9-7F2B-4610-87F2-11C6215F1EE8}" type="presParOf" srcId="{5ECD2998-CCB4-49C7-93F5-2834A8507D14}" destId="{74BAA316-FD3E-41D8-8AE4-BF308A5D600E}" srcOrd="5" destOrd="0" presId="urn:microsoft.com/office/officeart/2005/8/layout/lProcess1"/>
    <dgm:cxn modelId="{71879D5C-9BA6-4DCE-A862-677ACF2E4DF2}" type="presParOf" srcId="{5ECD2998-CCB4-49C7-93F5-2834A8507D14}" destId="{52AA5745-B188-4DD3-A581-E9CD3AEED20F}" srcOrd="6" destOrd="0" presId="urn:microsoft.com/office/officeart/2005/8/layout/lProcess1"/>
    <dgm:cxn modelId="{21B0AE9A-1412-4844-BB28-0F72BC804EB6}" type="presParOf" srcId="{52AA5745-B188-4DD3-A581-E9CD3AEED20F}" destId="{FDFF18CB-41AC-4871-86FD-C2304470F4DF}" srcOrd="0" destOrd="0" presId="urn:microsoft.com/office/officeart/2005/8/layout/lProcess1"/>
    <dgm:cxn modelId="{29E40AD0-9E44-4EEF-BEBA-E9B9BEA93A98}" type="presParOf" srcId="{52AA5745-B188-4DD3-A581-E9CD3AEED20F}" destId="{60EF43E7-AAD6-4909-A335-F722F0BCBA02}" srcOrd="1" destOrd="0" presId="urn:microsoft.com/office/officeart/2005/8/layout/lProcess1"/>
    <dgm:cxn modelId="{C4D5F9F5-B733-47DD-BBDD-0BE42AB88ABD}" type="presParOf" srcId="{52AA5745-B188-4DD3-A581-E9CD3AEED20F}" destId="{D39FBC8D-F189-4410-BC21-2C81993C71E8}" srcOrd="2" destOrd="0" presId="urn:microsoft.com/office/officeart/2005/8/layout/lProcess1"/>
    <dgm:cxn modelId="{87DB0525-4D31-4A20-B464-C2F5FAA9D068}" type="presParOf" srcId="{52AA5745-B188-4DD3-A581-E9CD3AEED20F}" destId="{F8920FC2-3AB6-41F1-BBE9-3A8D9C4876EC}" srcOrd="3" destOrd="0" presId="urn:microsoft.com/office/officeart/2005/8/layout/lProcess1"/>
    <dgm:cxn modelId="{CFB72BA9-0C66-4244-8C65-80AFADCCABBC}" type="presParOf" srcId="{52AA5745-B188-4DD3-A581-E9CD3AEED20F}" destId="{33DB4D15-AF04-4948-B815-21BEA03B51C3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20061E6-C3E3-4141-A516-E49DFE5684E8}" type="doc">
      <dgm:prSet loTypeId="urn:microsoft.com/office/officeart/2005/8/layout/hList9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8FCBBB7-B31E-4BED-A992-35278A60321C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effectLst/>
            </a:rPr>
            <a:t>Fight Deflation</a:t>
          </a:r>
          <a:endParaRPr lang="en-US" dirty="0">
            <a:effectLst/>
          </a:endParaRPr>
        </a:p>
      </dgm:t>
    </dgm:pt>
    <dgm:pt modelId="{F1B913DE-F494-4781-BB81-BD1EDB23A5DD}" type="parTrans" cxnId="{322635C2-E94C-43DB-9D89-F889FF43ABA9}">
      <dgm:prSet/>
      <dgm:spPr/>
      <dgm:t>
        <a:bodyPr/>
        <a:lstStyle/>
        <a:p>
          <a:endParaRPr lang="en-US"/>
        </a:p>
      </dgm:t>
    </dgm:pt>
    <dgm:pt modelId="{BAE782ED-7DDE-4070-9F8B-4812E6B17CF5}" type="sibTrans" cxnId="{322635C2-E94C-43DB-9D89-F889FF43ABA9}">
      <dgm:prSet/>
      <dgm:spPr/>
      <dgm:t>
        <a:bodyPr/>
        <a:lstStyle/>
        <a:p>
          <a:endParaRPr lang="en-US"/>
        </a:p>
      </dgm:t>
    </dgm:pt>
    <dgm:pt modelId="{4D56A2C5-799F-4EDD-9156-CEE06D6FCC0B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effectLst/>
            </a:rPr>
            <a:t>Inject Liquidity </a:t>
          </a:r>
          <a:endParaRPr lang="en-US" dirty="0">
            <a:effectLst/>
          </a:endParaRPr>
        </a:p>
      </dgm:t>
    </dgm:pt>
    <dgm:pt modelId="{5C8B7A71-7110-4370-B2A9-3CA9351B6BDE}" type="parTrans" cxnId="{19D7E4D0-C61A-418B-A9DD-F4F37A9297BE}">
      <dgm:prSet/>
      <dgm:spPr/>
      <dgm:t>
        <a:bodyPr/>
        <a:lstStyle/>
        <a:p>
          <a:endParaRPr lang="en-US"/>
        </a:p>
      </dgm:t>
    </dgm:pt>
    <dgm:pt modelId="{5E10377F-84FD-40B2-ADE9-A656DC897DC9}" type="sibTrans" cxnId="{19D7E4D0-C61A-418B-A9DD-F4F37A9297BE}">
      <dgm:prSet/>
      <dgm:spPr/>
      <dgm:t>
        <a:bodyPr/>
        <a:lstStyle/>
        <a:p>
          <a:endParaRPr lang="en-US"/>
        </a:p>
      </dgm:t>
    </dgm:pt>
    <dgm:pt modelId="{FD3351AE-BE07-4099-94D8-EA040C1DB87E}">
      <dgm:prSet phldrT="[Text]"/>
      <dgm:spPr>
        <a:solidFill>
          <a:schemeClr val="bg1"/>
        </a:solidFill>
      </dgm:spPr>
      <dgm:t>
        <a:bodyPr/>
        <a:lstStyle/>
        <a:p>
          <a:r>
            <a:rPr lang="en-US" smtClean="0">
              <a:effectLst/>
            </a:rPr>
            <a:t>Fight Inflation</a:t>
          </a:r>
          <a:endParaRPr lang="en-US" dirty="0">
            <a:effectLst/>
          </a:endParaRPr>
        </a:p>
      </dgm:t>
    </dgm:pt>
    <dgm:pt modelId="{762A9ADD-9635-49A3-BC88-71279AEF7DFA}" type="parTrans" cxnId="{ECE9319B-8477-41FE-BF78-70BCDD2097A0}">
      <dgm:prSet/>
      <dgm:spPr/>
      <dgm:t>
        <a:bodyPr/>
        <a:lstStyle/>
        <a:p>
          <a:endParaRPr lang="en-US"/>
        </a:p>
      </dgm:t>
    </dgm:pt>
    <dgm:pt modelId="{7876BDE3-C4F4-4763-9FD8-B3F01BAC575C}" type="sibTrans" cxnId="{ECE9319B-8477-41FE-BF78-70BCDD2097A0}">
      <dgm:prSet/>
      <dgm:spPr/>
      <dgm:t>
        <a:bodyPr/>
        <a:lstStyle/>
        <a:p>
          <a:endParaRPr lang="en-US"/>
        </a:p>
      </dgm:t>
    </dgm:pt>
    <dgm:pt modelId="{57511428-134F-4F97-86BB-417B72DF3C09}">
      <dgm:prSet phldrT="[Text]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smtClean="0">
              <a:effectLst/>
            </a:rPr>
            <a:t>Suck liquidity </a:t>
          </a:r>
          <a:endParaRPr lang="en-US" dirty="0">
            <a:effectLst/>
          </a:endParaRPr>
        </a:p>
      </dgm:t>
    </dgm:pt>
    <dgm:pt modelId="{C282CA31-2F25-46FE-869E-C12DEB62BD03}" type="parTrans" cxnId="{4011AADA-6A67-4B4C-83EF-156D2C371E9F}">
      <dgm:prSet/>
      <dgm:spPr/>
      <dgm:t>
        <a:bodyPr/>
        <a:lstStyle/>
        <a:p>
          <a:endParaRPr lang="en-US"/>
        </a:p>
      </dgm:t>
    </dgm:pt>
    <dgm:pt modelId="{94F3FF2B-8582-468B-9591-488C23C2884D}" type="sibTrans" cxnId="{4011AADA-6A67-4B4C-83EF-156D2C371E9F}">
      <dgm:prSet/>
      <dgm:spPr/>
      <dgm:t>
        <a:bodyPr/>
        <a:lstStyle/>
        <a:p>
          <a:endParaRPr lang="en-US"/>
        </a:p>
      </dgm:t>
    </dgm:pt>
    <dgm:pt modelId="{CE990B70-1950-42F5-A83D-AA335C5109DF}" type="pres">
      <dgm:prSet presAssocID="{D20061E6-C3E3-4141-A516-E49DFE5684E8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23DAADD-4425-4199-834B-13141312EF1B}" type="pres">
      <dgm:prSet presAssocID="{A8FCBBB7-B31E-4BED-A992-35278A60321C}" presName="posSpace" presStyleCnt="0"/>
      <dgm:spPr/>
    </dgm:pt>
    <dgm:pt modelId="{A76DF8AE-C46F-4AF8-9594-C8E76F503243}" type="pres">
      <dgm:prSet presAssocID="{A8FCBBB7-B31E-4BED-A992-35278A60321C}" presName="vertFlow" presStyleCnt="0"/>
      <dgm:spPr/>
    </dgm:pt>
    <dgm:pt modelId="{7BD0BA5A-4435-49F3-95AD-7B7D2FB398B0}" type="pres">
      <dgm:prSet presAssocID="{A8FCBBB7-B31E-4BED-A992-35278A60321C}" presName="topSpace" presStyleCnt="0"/>
      <dgm:spPr/>
    </dgm:pt>
    <dgm:pt modelId="{DF552696-F923-4669-B4EA-BF76F39C8394}" type="pres">
      <dgm:prSet presAssocID="{A8FCBBB7-B31E-4BED-A992-35278A60321C}" presName="firstComp" presStyleCnt="0"/>
      <dgm:spPr/>
    </dgm:pt>
    <dgm:pt modelId="{1E327E33-CB81-417D-B33E-46CBBC3F0613}" type="pres">
      <dgm:prSet presAssocID="{A8FCBBB7-B31E-4BED-A992-35278A60321C}" presName="firstChild" presStyleLbl="bgAccFollowNode1" presStyleIdx="0" presStyleCnt="2"/>
      <dgm:spPr/>
      <dgm:t>
        <a:bodyPr/>
        <a:lstStyle/>
        <a:p>
          <a:endParaRPr lang="en-US"/>
        </a:p>
      </dgm:t>
    </dgm:pt>
    <dgm:pt modelId="{326A7EA3-FE0E-40D8-8EBD-493DDF86AA06}" type="pres">
      <dgm:prSet presAssocID="{A8FCBBB7-B31E-4BED-A992-35278A60321C}" presName="firstChildTx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43120-2902-424E-B699-B4E8A687EE0D}" type="pres">
      <dgm:prSet presAssocID="{A8FCBBB7-B31E-4BED-A992-35278A60321C}" presName="negSpace" presStyleCnt="0"/>
      <dgm:spPr/>
    </dgm:pt>
    <dgm:pt modelId="{978A453F-DFBA-4711-A8C8-C6225A9D928C}" type="pres">
      <dgm:prSet presAssocID="{A8FCBBB7-B31E-4BED-A992-35278A60321C}" presName="circle" presStyleLbl="node1" presStyleIdx="0" presStyleCnt="2"/>
      <dgm:spPr/>
      <dgm:t>
        <a:bodyPr/>
        <a:lstStyle/>
        <a:p>
          <a:endParaRPr lang="en-US"/>
        </a:p>
      </dgm:t>
    </dgm:pt>
    <dgm:pt modelId="{9C4A1272-837B-4E09-8E8E-9434E537A99A}" type="pres">
      <dgm:prSet presAssocID="{BAE782ED-7DDE-4070-9F8B-4812E6B17CF5}" presName="transSpace" presStyleCnt="0"/>
      <dgm:spPr/>
    </dgm:pt>
    <dgm:pt modelId="{102A536D-2224-4AD2-B695-4F6BA6A1670F}" type="pres">
      <dgm:prSet presAssocID="{FD3351AE-BE07-4099-94D8-EA040C1DB87E}" presName="posSpace" presStyleCnt="0"/>
      <dgm:spPr/>
    </dgm:pt>
    <dgm:pt modelId="{37AF986E-E790-4E58-95F0-3A7E2B7EE928}" type="pres">
      <dgm:prSet presAssocID="{FD3351AE-BE07-4099-94D8-EA040C1DB87E}" presName="vertFlow" presStyleCnt="0"/>
      <dgm:spPr/>
    </dgm:pt>
    <dgm:pt modelId="{B794B61E-B5AF-4E71-9CCD-883DA285A10C}" type="pres">
      <dgm:prSet presAssocID="{FD3351AE-BE07-4099-94D8-EA040C1DB87E}" presName="topSpace" presStyleCnt="0"/>
      <dgm:spPr/>
    </dgm:pt>
    <dgm:pt modelId="{30556DB9-0CF9-463A-911E-B1405C6DD426}" type="pres">
      <dgm:prSet presAssocID="{FD3351AE-BE07-4099-94D8-EA040C1DB87E}" presName="firstComp" presStyleCnt="0"/>
      <dgm:spPr/>
    </dgm:pt>
    <dgm:pt modelId="{D3BC25EE-42CD-4203-B85D-B9B503F0D6CE}" type="pres">
      <dgm:prSet presAssocID="{FD3351AE-BE07-4099-94D8-EA040C1DB87E}" presName="firstChild" presStyleLbl="bgAccFollowNode1" presStyleIdx="1" presStyleCnt="2"/>
      <dgm:spPr/>
      <dgm:t>
        <a:bodyPr/>
        <a:lstStyle/>
        <a:p>
          <a:endParaRPr lang="en-US"/>
        </a:p>
      </dgm:t>
    </dgm:pt>
    <dgm:pt modelId="{58B2A04F-D362-4812-B781-91506417CC40}" type="pres">
      <dgm:prSet presAssocID="{FD3351AE-BE07-4099-94D8-EA040C1DB87E}" presName="firstChildTx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237C8-90A3-4BA4-90B9-950820452E51}" type="pres">
      <dgm:prSet presAssocID="{FD3351AE-BE07-4099-94D8-EA040C1DB87E}" presName="negSpace" presStyleCnt="0"/>
      <dgm:spPr/>
    </dgm:pt>
    <dgm:pt modelId="{71F21F6C-2606-4F66-BD68-E84D218F3412}" type="pres">
      <dgm:prSet presAssocID="{FD3351AE-BE07-4099-94D8-EA040C1DB87E}" presName="circle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AF3C27FC-E93C-48C4-B3CF-D767194D07FA}" type="presOf" srcId="{57511428-134F-4F97-86BB-417B72DF3C09}" destId="{D3BC25EE-42CD-4203-B85D-B9B503F0D6CE}" srcOrd="0" destOrd="0" presId="urn:microsoft.com/office/officeart/2005/8/layout/hList9"/>
    <dgm:cxn modelId="{ECE9319B-8477-41FE-BF78-70BCDD2097A0}" srcId="{D20061E6-C3E3-4141-A516-E49DFE5684E8}" destId="{FD3351AE-BE07-4099-94D8-EA040C1DB87E}" srcOrd="1" destOrd="0" parTransId="{762A9ADD-9635-49A3-BC88-71279AEF7DFA}" sibTransId="{7876BDE3-C4F4-4763-9FD8-B3F01BAC575C}"/>
    <dgm:cxn modelId="{322635C2-E94C-43DB-9D89-F889FF43ABA9}" srcId="{D20061E6-C3E3-4141-A516-E49DFE5684E8}" destId="{A8FCBBB7-B31E-4BED-A992-35278A60321C}" srcOrd="0" destOrd="0" parTransId="{F1B913DE-F494-4781-BB81-BD1EDB23A5DD}" sibTransId="{BAE782ED-7DDE-4070-9F8B-4812E6B17CF5}"/>
    <dgm:cxn modelId="{412208C6-D126-4F6C-8B15-7DBB997481B4}" type="presOf" srcId="{FD3351AE-BE07-4099-94D8-EA040C1DB87E}" destId="{71F21F6C-2606-4F66-BD68-E84D218F3412}" srcOrd="0" destOrd="0" presId="urn:microsoft.com/office/officeart/2005/8/layout/hList9"/>
    <dgm:cxn modelId="{F44322B6-7F15-47FE-88BD-F869E1BD70A5}" type="presOf" srcId="{4D56A2C5-799F-4EDD-9156-CEE06D6FCC0B}" destId="{326A7EA3-FE0E-40D8-8EBD-493DDF86AA06}" srcOrd="1" destOrd="0" presId="urn:microsoft.com/office/officeart/2005/8/layout/hList9"/>
    <dgm:cxn modelId="{D60BA42B-B55B-4E2B-A6E9-0A970E707DCF}" type="presOf" srcId="{D20061E6-C3E3-4141-A516-E49DFE5684E8}" destId="{CE990B70-1950-42F5-A83D-AA335C5109DF}" srcOrd="0" destOrd="0" presId="urn:microsoft.com/office/officeart/2005/8/layout/hList9"/>
    <dgm:cxn modelId="{19D7E4D0-C61A-418B-A9DD-F4F37A9297BE}" srcId="{A8FCBBB7-B31E-4BED-A992-35278A60321C}" destId="{4D56A2C5-799F-4EDD-9156-CEE06D6FCC0B}" srcOrd="0" destOrd="0" parTransId="{5C8B7A71-7110-4370-B2A9-3CA9351B6BDE}" sibTransId="{5E10377F-84FD-40B2-ADE9-A656DC897DC9}"/>
    <dgm:cxn modelId="{1A0C795D-B933-400B-AC66-A02CAD3EF830}" type="presOf" srcId="{57511428-134F-4F97-86BB-417B72DF3C09}" destId="{58B2A04F-D362-4812-B781-91506417CC40}" srcOrd="1" destOrd="0" presId="urn:microsoft.com/office/officeart/2005/8/layout/hList9"/>
    <dgm:cxn modelId="{4011AADA-6A67-4B4C-83EF-156D2C371E9F}" srcId="{FD3351AE-BE07-4099-94D8-EA040C1DB87E}" destId="{57511428-134F-4F97-86BB-417B72DF3C09}" srcOrd="0" destOrd="0" parTransId="{C282CA31-2F25-46FE-869E-C12DEB62BD03}" sibTransId="{94F3FF2B-8582-468B-9591-488C23C2884D}"/>
    <dgm:cxn modelId="{66A10A8F-EBD0-44A8-BE6A-64C5553D6D8C}" type="presOf" srcId="{4D56A2C5-799F-4EDD-9156-CEE06D6FCC0B}" destId="{1E327E33-CB81-417D-B33E-46CBBC3F0613}" srcOrd="0" destOrd="0" presId="urn:microsoft.com/office/officeart/2005/8/layout/hList9"/>
    <dgm:cxn modelId="{C67100B7-8B69-4F26-95AD-9D35F65173AB}" type="presOf" srcId="{A8FCBBB7-B31E-4BED-A992-35278A60321C}" destId="{978A453F-DFBA-4711-A8C8-C6225A9D928C}" srcOrd="0" destOrd="0" presId="urn:microsoft.com/office/officeart/2005/8/layout/hList9"/>
    <dgm:cxn modelId="{4DA5214F-1BBA-4B7B-B733-E5125554EAAD}" type="presParOf" srcId="{CE990B70-1950-42F5-A83D-AA335C5109DF}" destId="{B23DAADD-4425-4199-834B-13141312EF1B}" srcOrd="0" destOrd="0" presId="urn:microsoft.com/office/officeart/2005/8/layout/hList9"/>
    <dgm:cxn modelId="{66953C92-073A-4D44-B027-8D3D40820478}" type="presParOf" srcId="{CE990B70-1950-42F5-A83D-AA335C5109DF}" destId="{A76DF8AE-C46F-4AF8-9594-C8E76F503243}" srcOrd="1" destOrd="0" presId="urn:microsoft.com/office/officeart/2005/8/layout/hList9"/>
    <dgm:cxn modelId="{36C34E84-B672-427B-AA78-4B70BFD4FA19}" type="presParOf" srcId="{A76DF8AE-C46F-4AF8-9594-C8E76F503243}" destId="{7BD0BA5A-4435-49F3-95AD-7B7D2FB398B0}" srcOrd="0" destOrd="0" presId="urn:microsoft.com/office/officeart/2005/8/layout/hList9"/>
    <dgm:cxn modelId="{CEB6AC4A-C5CA-4849-8719-199C9BEC7A1E}" type="presParOf" srcId="{A76DF8AE-C46F-4AF8-9594-C8E76F503243}" destId="{DF552696-F923-4669-B4EA-BF76F39C8394}" srcOrd="1" destOrd="0" presId="urn:microsoft.com/office/officeart/2005/8/layout/hList9"/>
    <dgm:cxn modelId="{2E53F8A9-01DD-4E06-A5E8-D19A196E97C9}" type="presParOf" srcId="{DF552696-F923-4669-B4EA-BF76F39C8394}" destId="{1E327E33-CB81-417D-B33E-46CBBC3F0613}" srcOrd="0" destOrd="0" presId="urn:microsoft.com/office/officeart/2005/8/layout/hList9"/>
    <dgm:cxn modelId="{DE1F8F3C-FFC5-410D-ACEC-0F7521D539F6}" type="presParOf" srcId="{DF552696-F923-4669-B4EA-BF76F39C8394}" destId="{326A7EA3-FE0E-40D8-8EBD-493DDF86AA06}" srcOrd="1" destOrd="0" presId="urn:microsoft.com/office/officeart/2005/8/layout/hList9"/>
    <dgm:cxn modelId="{1960783F-26FE-4194-A669-AC01785FC068}" type="presParOf" srcId="{CE990B70-1950-42F5-A83D-AA335C5109DF}" destId="{9A243120-2902-424E-B699-B4E8A687EE0D}" srcOrd="2" destOrd="0" presId="urn:microsoft.com/office/officeart/2005/8/layout/hList9"/>
    <dgm:cxn modelId="{D38C6069-E088-47FC-B9DD-8AB111D964C6}" type="presParOf" srcId="{CE990B70-1950-42F5-A83D-AA335C5109DF}" destId="{978A453F-DFBA-4711-A8C8-C6225A9D928C}" srcOrd="3" destOrd="0" presId="urn:microsoft.com/office/officeart/2005/8/layout/hList9"/>
    <dgm:cxn modelId="{9B771CBC-7889-4D83-8877-0F2C28271ADC}" type="presParOf" srcId="{CE990B70-1950-42F5-A83D-AA335C5109DF}" destId="{9C4A1272-837B-4E09-8E8E-9434E537A99A}" srcOrd="4" destOrd="0" presId="urn:microsoft.com/office/officeart/2005/8/layout/hList9"/>
    <dgm:cxn modelId="{08641D89-19C9-49DB-B892-C4E2B3AFAC27}" type="presParOf" srcId="{CE990B70-1950-42F5-A83D-AA335C5109DF}" destId="{102A536D-2224-4AD2-B695-4F6BA6A1670F}" srcOrd="5" destOrd="0" presId="urn:microsoft.com/office/officeart/2005/8/layout/hList9"/>
    <dgm:cxn modelId="{4D303FB6-FD92-4511-ABB7-4A3ADE0BEA07}" type="presParOf" srcId="{CE990B70-1950-42F5-A83D-AA335C5109DF}" destId="{37AF986E-E790-4E58-95F0-3A7E2B7EE928}" srcOrd="6" destOrd="0" presId="urn:microsoft.com/office/officeart/2005/8/layout/hList9"/>
    <dgm:cxn modelId="{E9EBBCE7-B130-4ABE-939D-DD8C2B7922BF}" type="presParOf" srcId="{37AF986E-E790-4E58-95F0-3A7E2B7EE928}" destId="{B794B61E-B5AF-4E71-9CCD-883DA285A10C}" srcOrd="0" destOrd="0" presId="urn:microsoft.com/office/officeart/2005/8/layout/hList9"/>
    <dgm:cxn modelId="{FCF50947-0C4A-4502-86DC-4A3A5F0B99C2}" type="presParOf" srcId="{37AF986E-E790-4E58-95F0-3A7E2B7EE928}" destId="{30556DB9-0CF9-463A-911E-B1405C6DD426}" srcOrd="1" destOrd="0" presId="urn:microsoft.com/office/officeart/2005/8/layout/hList9"/>
    <dgm:cxn modelId="{13BDE814-FE6E-44F4-A947-142FB5C25494}" type="presParOf" srcId="{30556DB9-0CF9-463A-911E-B1405C6DD426}" destId="{D3BC25EE-42CD-4203-B85D-B9B503F0D6CE}" srcOrd="0" destOrd="0" presId="urn:microsoft.com/office/officeart/2005/8/layout/hList9"/>
    <dgm:cxn modelId="{980B5B17-DAC7-4016-862D-07491AB21574}" type="presParOf" srcId="{30556DB9-0CF9-463A-911E-B1405C6DD426}" destId="{58B2A04F-D362-4812-B781-91506417CC40}" srcOrd="1" destOrd="0" presId="urn:microsoft.com/office/officeart/2005/8/layout/hList9"/>
    <dgm:cxn modelId="{5CF57A12-7058-49C0-B3AD-2FA57FB4BD3A}" type="presParOf" srcId="{CE990B70-1950-42F5-A83D-AA335C5109DF}" destId="{5EC237C8-90A3-4BA4-90B9-950820452E51}" srcOrd="7" destOrd="0" presId="urn:microsoft.com/office/officeart/2005/8/layout/hList9"/>
    <dgm:cxn modelId="{BF75A6BE-4BE8-4A01-914C-48DE4AA9802F}" type="presParOf" srcId="{CE990B70-1950-42F5-A83D-AA335C5109DF}" destId="{71F21F6C-2606-4F66-BD68-E84D218F3412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E16D3A3-6EFE-4789-A36F-DE3B03DD6031}" type="doc">
      <dgm:prSet loTypeId="urn:microsoft.com/office/officeart/2005/8/layout/l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70E2DC-CB4B-4877-9C6D-B13C4FF7B83D}">
      <dgm:prSet phldrT="[Text]"/>
      <dgm:spPr/>
      <dgm:t>
        <a:bodyPr/>
        <a:lstStyle/>
        <a:p>
          <a:r>
            <a:rPr lang="en-US" dirty="0" smtClean="0">
              <a:effectLst/>
            </a:rPr>
            <a:t>SDF</a:t>
          </a:r>
          <a:endParaRPr lang="en-US" dirty="0">
            <a:effectLst/>
          </a:endParaRPr>
        </a:p>
      </dgm:t>
    </dgm:pt>
    <dgm:pt modelId="{785AA980-9FE5-4B3F-BD98-2A8DD823B20E}" type="parTrans" cxnId="{1E0AD0F0-588D-4091-B2DD-3B5FE249BA6D}">
      <dgm:prSet/>
      <dgm:spPr/>
      <dgm:t>
        <a:bodyPr/>
        <a:lstStyle/>
        <a:p>
          <a:endParaRPr lang="en-US"/>
        </a:p>
      </dgm:t>
    </dgm:pt>
    <dgm:pt modelId="{69C8BAC7-F201-4F94-AA63-88416FBFFD81}" type="sibTrans" cxnId="{1E0AD0F0-588D-4091-B2DD-3B5FE249BA6D}">
      <dgm:prSet/>
      <dgm:spPr/>
      <dgm:t>
        <a:bodyPr/>
        <a:lstStyle/>
        <a:p>
          <a:endParaRPr lang="en-US"/>
        </a:p>
      </dgm:t>
    </dgm:pt>
    <dgm:pt modelId="{CDE599AA-BBD1-4A16-995D-CE1178EF208C}">
      <dgm:prSet phldrT="[Text]"/>
      <dgm:spPr/>
      <dgm:t>
        <a:bodyPr/>
        <a:lstStyle/>
        <a:p>
          <a:r>
            <a:rPr lang="en-US" dirty="0" smtClean="0">
              <a:effectLst/>
            </a:rPr>
            <a:t>Inject Liquidity</a:t>
          </a:r>
          <a:endParaRPr lang="en-US" dirty="0">
            <a:effectLst/>
          </a:endParaRPr>
        </a:p>
      </dgm:t>
    </dgm:pt>
    <dgm:pt modelId="{1412D250-FD23-47F2-92AD-6CA70C9299EB}" type="parTrans" cxnId="{37B557E4-7C8A-413A-BADD-26566AA77754}">
      <dgm:prSet/>
      <dgm:spPr/>
      <dgm:t>
        <a:bodyPr/>
        <a:lstStyle/>
        <a:p>
          <a:endParaRPr lang="en-US"/>
        </a:p>
      </dgm:t>
    </dgm:pt>
    <dgm:pt modelId="{73D66C8B-785B-4C31-81DF-87610833158B}" type="sibTrans" cxnId="{37B557E4-7C8A-413A-BADD-26566AA77754}">
      <dgm:prSet/>
      <dgm:spPr/>
      <dgm:t>
        <a:bodyPr/>
        <a:lstStyle/>
        <a:p>
          <a:endParaRPr lang="en-US"/>
        </a:p>
      </dgm:t>
    </dgm:pt>
    <dgm:pt modelId="{7D01D728-3E9F-4188-AD35-91B3264E1A58}">
      <dgm:prSet phldrT="[Text]"/>
      <dgm:spPr/>
      <dgm:t>
        <a:bodyPr/>
        <a:lstStyle/>
        <a:p>
          <a:r>
            <a:rPr lang="en-US" dirty="0" smtClean="0">
              <a:effectLst/>
            </a:rPr>
            <a:t>Absorb Liquidity</a:t>
          </a:r>
          <a:endParaRPr lang="en-US" dirty="0">
            <a:effectLst/>
          </a:endParaRPr>
        </a:p>
      </dgm:t>
    </dgm:pt>
    <dgm:pt modelId="{77C6DFE6-B97A-4AA1-AD76-95F34F82787D}" type="parTrans" cxnId="{4DC4C785-88C7-4574-A055-7CA90A48D205}">
      <dgm:prSet/>
      <dgm:spPr/>
      <dgm:t>
        <a:bodyPr/>
        <a:lstStyle/>
        <a:p>
          <a:endParaRPr lang="en-US"/>
        </a:p>
      </dgm:t>
    </dgm:pt>
    <dgm:pt modelId="{C20E9D5D-544F-4058-9F88-7C38DE2B03BD}" type="sibTrans" cxnId="{4DC4C785-88C7-4574-A055-7CA90A48D205}">
      <dgm:prSet/>
      <dgm:spPr/>
      <dgm:t>
        <a:bodyPr/>
        <a:lstStyle/>
        <a:p>
          <a:endParaRPr lang="en-US"/>
        </a:p>
      </dgm:t>
    </dgm:pt>
    <dgm:pt modelId="{C09DD0EA-D8BC-4C2C-BABD-BE95730099E3}">
      <dgm:prSet phldrT="[Text]"/>
      <dgm:spPr/>
      <dgm:t>
        <a:bodyPr/>
        <a:lstStyle/>
        <a:p>
          <a:r>
            <a:rPr lang="en-US" dirty="0" smtClean="0">
              <a:effectLst/>
            </a:rPr>
            <a:t>Without collateral</a:t>
          </a:r>
          <a:endParaRPr lang="en-US" dirty="0">
            <a:effectLst/>
          </a:endParaRPr>
        </a:p>
      </dgm:t>
    </dgm:pt>
    <dgm:pt modelId="{66936F0C-996D-4DC3-95F3-032F1B4C9A62}" type="parTrans" cxnId="{0FFAFAF8-DB0D-41F4-A599-D5F03DF5871B}">
      <dgm:prSet/>
      <dgm:spPr/>
      <dgm:t>
        <a:bodyPr/>
        <a:lstStyle/>
        <a:p>
          <a:endParaRPr lang="en-US"/>
        </a:p>
      </dgm:t>
    </dgm:pt>
    <dgm:pt modelId="{29D0C7A9-B724-4D27-A979-E808C649DE39}" type="sibTrans" cxnId="{0FFAFAF8-DB0D-41F4-A599-D5F03DF5871B}">
      <dgm:prSet/>
      <dgm:spPr/>
      <dgm:t>
        <a:bodyPr/>
        <a:lstStyle/>
        <a:p>
          <a:endParaRPr lang="en-US"/>
        </a:p>
      </dgm:t>
    </dgm:pt>
    <dgm:pt modelId="{31CDFAD5-1A26-4601-BC84-58E035C63A0F}">
      <dgm:prSet phldrT="[Text]"/>
      <dgm:spPr/>
      <dgm:t>
        <a:bodyPr/>
        <a:lstStyle/>
        <a:p>
          <a:r>
            <a:rPr lang="en-US" dirty="0" smtClean="0">
              <a:effectLst/>
            </a:rPr>
            <a:t>Without Limit </a:t>
          </a:r>
          <a:br>
            <a:rPr lang="en-US" dirty="0" smtClean="0">
              <a:effectLst/>
            </a:rPr>
          </a:br>
          <a:r>
            <a:rPr lang="en-US" dirty="0" smtClean="0">
              <a:effectLst/>
            </a:rPr>
            <a:t>(MSS- 6L cr.)</a:t>
          </a:r>
          <a:endParaRPr lang="en-US" dirty="0">
            <a:effectLst/>
          </a:endParaRPr>
        </a:p>
      </dgm:t>
    </dgm:pt>
    <dgm:pt modelId="{2C20A491-460F-4057-9BE5-FE75F71BAC20}" type="parTrans" cxnId="{F4B74242-52F5-4B53-BAD0-79D5A92C17FA}">
      <dgm:prSet/>
      <dgm:spPr/>
      <dgm:t>
        <a:bodyPr/>
        <a:lstStyle/>
        <a:p>
          <a:endParaRPr lang="en-US"/>
        </a:p>
      </dgm:t>
    </dgm:pt>
    <dgm:pt modelId="{95CD73A6-BC52-47A5-BF92-042517B0EEE6}" type="sibTrans" cxnId="{F4B74242-52F5-4B53-BAD0-79D5A92C17FA}">
      <dgm:prSet/>
      <dgm:spPr/>
      <dgm:t>
        <a:bodyPr/>
        <a:lstStyle/>
        <a:p>
          <a:endParaRPr lang="en-US"/>
        </a:p>
      </dgm:t>
    </dgm:pt>
    <dgm:pt modelId="{5ECD2998-CCB4-49C7-93F5-2834A8507D14}" type="pres">
      <dgm:prSet presAssocID="{1E16D3A3-6EFE-4789-A36F-DE3B03DD603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4381A9A-39EA-4591-AFB7-DA9E864322FA}" type="pres">
      <dgm:prSet presAssocID="{3A70E2DC-CB4B-4877-9C6D-B13C4FF7B83D}" presName="vertFlow" presStyleCnt="0"/>
      <dgm:spPr/>
      <dgm:t>
        <a:bodyPr/>
        <a:lstStyle/>
        <a:p>
          <a:endParaRPr lang="en-US"/>
        </a:p>
      </dgm:t>
    </dgm:pt>
    <dgm:pt modelId="{38C8C0A9-001F-401F-A5E1-337B0F7E9DF2}" type="pres">
      <dgm:prSet presAssocID="{3A70E2DC-CB4B-4877-9C6D-B13C4FF7B83D}" presName="header" presStyleLbl="node1" presStyleIdx="0" presStyleCnt="1"/>
      <dgm:spPr/>
      <dgm:t>
        <a:bodyPr/>
        <a:lstStyle/>
        <a:p>
          <a:endParaRPr lang="en-US"/>
        </a:p>
      </dgm:t>
    </dgm:pt>
    <dgm:pt modelId="{1C773089-31B7-40A2-840E-DAAC52D9782E}" type="pres">
      <dgm:prSet presAssocID="{1412D250-FD23-47F2-92AD-6CA70C9299EB}" presName="parTrans" presStyleLbl="sibTrans2D1" presStyleIdx="0" presStyleCnt="4"/>
      <dgm:spPr/>
      <dgm:t>
        <a:bodyPr/>
        <a:lstStyle/>
        <a:p>
          <a:endParaRPr lang="en-US"/>
        </a:p>
      </dgm:t>
    </dgm:pt>
    <dgm:pt modelId="{FA692F29-62A0-4102-9012-8548E7645E27}" type="pres">
      <dgm:prSet presAssocID="{CDE599AA-BBD1-4A16-995D-CE1178EF208C}" presName="child" presStyleLbl="alignAccFollow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6BA6D-681B-40B1-9EB3-2911BF5277EF}" type="pres">
      <dgm:prSet presAssocID="{73D66C8B-785B-4C31-81DF-87610833158B}" presName="sibTrans" presStyleLbl="sibTrans2D1" presStyleIdx="1" presStyleCnt="4"/>
      <dgm:spPr/>
      <dgm:t>
        <a:bodyPr/>
        <a:lstStyle/>
        <a:p>
          <a:endParaRPr lang="en-US"/>
        </a:p>
      </dgm:t>
    </dgm:pt>
    <dgm:pt modelId="{342FEE3B-C09F-42C9-A62E-B5C86FE1D677}" type="pres">
      <dgm:prSet presAssocID="{7D01D728-3E9F-4188-AD35-91B3264E1A58}" presName="child" presStyleLbl="alignAccFollow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601B8E-579B-4B32-B61C-F6EB41EF0B0B}" type="pres">
      <dgm:prSet presAssocID="{C20E9D5D-544F-4058-9F88-7C38DE2B03BD}" presName="sibTrans" presStyleLbl="sibTrans2D1" presStyleIdx="2" presStyleCnt="4"/>
      <dgm:spPr/>
      <dgm:t>
        <a:bodyPr/>
        <a:lstStyle/>
        <a:p>
          <a:endParaRPr lang="en-US"/>
        </a:p>
      </dgm:t>
    </dgm:pt>
    <dgm:pt modelId="{86B33963-6BA3-4769-8645-222E5AF459F1}" type="pres">
      <dgm:prSet presAssocID="{C09DD0EA-D8BC-4C2C-BABD-BE95730099E3}" presName="child" presStyleLbl="alignAccFollow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51DDAF-7EB6-4FF2-AB4A-77E48D7E62E7}" type="pres">
      <dgm:prSet presAssocID="{29D0C7A9-B724-4D27-A979-E808C649DE39}" presName="sibTrans" presStyleLbl="sibTrans2D1" presStyleIdx="3" presStyleCnt="4"/>
      <dgm:spPr/>
      <dgm:t>
        <a:bodyPr/>
        <a:lstStyle/>
        <a:p>
          <a:endParaRPr lang="en-US"/>
        </a:p>
      </dgm:t>
    </dgm:pt>
    <dgm:pt modelId="{06EAD5E4-6792-4EDB-848F-51C3D6BA2449}" type="pres">
      <dgm:prSet presAssocID="{31CDFAD5-1A26-4601-BC84-58E035C63A0F}" presName="child" presStyleLbl="alignAccFollow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66532D-BE4A-4F9F-9362-DDE4153FC1FC}" type="presOf" srcId="{1E16D3A3-6EFE-4789-A36F-DE3B03DD6031}" destId="{5ECD2998-CCB4-49C7-93F5-2834A8507D14}" srcOrd="0" destOrd="0" presId="urn:microsoft.com/office/officeart/2005/8/layout/lProcess1"/>
    <dgm:cxn modelId="{F4B74242-52F5-4B53-BAD0-79D5A92C17FA}" srcId="{3A70E2DC-CB4B-4877-9C6D-B13C4FF7B83D}" destId="{31CDFAD5-1A26-4601-BC84-58E035C63A0F}" srcOrd="3" destOrd="0" parTransId="{2C20A491-460F-4057-9BE5-FE75F71BAC20}" sibTransId="{95CD73A6-BC52-47A5-BF92-042517B0EEE6}"/>
    <dgm:cxn modelId="{28818F3A-2614-45FA-8227-429DC4ED8411}" type="presOf" srcId="{3A70E2DC-CB4B-4877-9C6D-B13C4FF7B83D}" destId="{38C8C0A9-001F-401F-A5E1-337B0F7E9DF2}" srcOrd="0" destOrd="0" presId="urn:microsoft.com/office/officeart/2005/8/layout/lProcess1"/>
    <dgm:cxn modelId="{1E0AD0F0-588D-4091-B2DD-3B5FE249BA6D}" srcId="{1E16D3A3-6EFE-4789-A36F-DE3B03DD6031}" destId="{3A70E2DC-CB4B-4877-9C6D-B13C4FF7B83D}" srcOrd="0" destOrd="0" parTransId="{785AA980-9FE5-4B3F-BD98-2A8DD823B20E}" sibTransId="{69C8BAC7-F201-4F94-AA63-88416FBFFD81}"/>
    <dgm:cxn modelId="{EA1FA9A3-8C59-46FB-BC63-EF416D2848DE}" type="presOf" srcId="{7D01D728-3E9F-4188-AD35-91B3264E1A58}" destId="{342FEE3B-C09F-42C9-A62E-B5C86FE1D677}" srcOrd="0" destOrd="0" presId="urn:microsoft.com/office/officeart/2005/8/layout/lProcess1"/>
    <dgm:cxn modelId="{E4C41D50-0760-456A-978E-658A8728A27D}" type="presOf" srcId="{CDE599AA-BBD1-4A16-995D-CE1178EF208C}" destId="{FA692F29-62A0-4102-9012-8548E7645E27}" srcOrd="0" destOrd="0" presId="urn:microsoft.com/office/officeart/2005/8/layout/lProcess1"/>
    <dgm:cxn modelId="{5B492230-ACA7-48C5-B0B3-8D2EBFDFABE1}" type="presOf" srcId="{29D0C7A9-B724-4D27-A979-E808C649DE39}" destId="{6051DDAF-7EB6-4FF2-AB4A-77E48D7E62E7}" srcOrd="0" destOrd="0" presId="urn:microsoft.com/office/officeart/2005/8/layout/lProcess1"/>
    <dgm:cxn modelId="{6E9BBB64-56BA-45E7-9C4F-E3ECB2F63D96}" type="presOf" srcId="{73D66C8B-785B-4C31-81DF-87610833158B}" destId="{A1E6BA6D-681B-40B1-9EB3-2911BF5277EF}" srcOrd="0" destOrd="0" presId="urn:microsoft.com/office/officeart/2005/8/layout/lProcess1"/>
    <dgm:cxn modelId="{0FFAFAF8-DB0D-41F4-A599-D5F03DF5871B}" srcId="{3A70E2DC-CB4B-4877-9C6D-B13C4FF7B83D}" destId="{C09DD0EA-D8BC-4C2C-BABD-BE95730099E3}" srcOrd="2" destOrd="0" parTransId="{66936F0C-996D-4DC3-95F3-032F1B4C9A62}" sibTransId="{29D0C7A9-B724-4D27-A979-E808C649DE39}"/>
    <dgm:cxn modelId="{75B14B3F-B89C-48A8-BCE1-FC90C4AA2E4E}" type="presOf" srcId="{1412D250-FD23-47F2-92AD-6CA70C9299EB}" destId="{1C773089-31B7-40A2-840E-DAAC52D9782E}" srcOrd="0" destOrd="0" presId="urn:microsoft.com/office/officeart/2005/8/layout/lProcess1"/>
    <dgm:cxn modelId="{0049060A-6789-44A3-830B-D153315A9251}" type="presOf" srcId="{C20E9D5D-544F-4058-9F88-7C38DE2B03BD}" destId="{D9601B8E-579B-4B32-B61C-F6EB41EF0B0B}" srcOrd="0" destOrd="0" presId="urn:microsoft.com/office/officeart/2005/8/layout/lProcess1"/>
    <dgm:cxn modelId="{4DC4C785-88C7-4574-A055-7CA90A48D205}" srcId="{3A70E2DC-CB4B-4877-9C6D-B13C4FF7B83D}" destId="{7D01D728-3E9F-4188-AD35-91B3264E1A58}" srcOrd="1" destOrd="0" parTransId="{77C6DFE6-B97A-4AA1-AD76-95F34F82787D}" sibTransId="{C20E9D5D-544F-4058-9F88-7C38DE2B03BD}"/>
    <dgm:cxn modelId="{AB5BD65C-5477-41A3-AB63-D324757680DC}" type="presOf" srcId="{31CDFAD5-1A26-4601-BC84-58E035C63A0F}" destId="{06EAD5E4-6792-4EDB-848F-51C3D6BA2449}" srcOrd="0" destOrd="0" presId="urn:microsoft.com/office/officeart/2005/8/layout/lProcess1"/>
    <dgm:cxn modelId="{37B557E4-7C8A-413A-BADD-26566AA77754}" srcId="{3A70E2DC-CB4B-4877-9C6D-B13C4FF7B83D}" destId="{CDE599AA-BBD1-4A16-995D-CE1178EF208C}" srcOrd="0" destOrd="0" parTransId="{1412D250-FD23-47F2-92AD-6CA70C9299EB}" sibTransId="{73D66C8B-785B-4C31-81DF-87610833158B}"/>
    <dgm:cxn modelId="{1CFC76DF-C36E-4544-AA75-4F29EFD59A5C}" type="presOf" srcId="{C09DD0EA-D8BC-4C2C-BABD-BE95730099E3}" destId="{86B33963-6BA3-4769-8645-222E5AF459F1}" srcOrd="0" destOrd="0" presId="urn:microsoft.com/office/officeart/2005/8/layout/lProcess1"/>
    <dgm:cxn modelId="{FDC1925B-E071-4F16-B14A-D7E3414CA02E}" type="presParOf" srcId="{5ECD2998-CCB4-49C7-93F5-2834A8507D14}" destId="{B4381A9A-39EA-4591-AFB7-DA9E864322FA}" srcOrd="0" destOrd="0" presId="urn:microsoft.com/office/officeart/2005/8/layout/lProcess1"/>
    <dgm:cxn modelId="{50285EDF-A177-44C1-8396-1E6C9FBFD9F1}" type="presParOf" srcId="{B4381A9A-39EA-4591-AFB7-DA9E864322FA}" destId="{38C8C0A9-001F-401F-A5E1-337B0F7E9DF2}" srcOrd="0" destOrd="0" presId="urn:microsoft.com/office/officeart/2005/8/layout/lProcess1"/>
    <dgm:cxn modelId="{BF49642E-C692-493F-BD22-00D815C0DFC0}" type="presParOf" srcId="{B4381A9A-39EA-4591-AFB7-DA9E864322FA}" destId="{1C773089-31B7-40A2-840E-DAAC52D9782E}" srcOrd="1" destOrd="0" presId="urn:microsoft.com/office/officeart/2005/8/layout/lProcess1"/>
    <dgm:cxn modelId="{0B7E1F53-1568-4EF2-B740-D3FF047DBE51}" type="presParOf" srcId="{B4381A9A-39EA-4591-AFB7-DA9E864322FA}" destId="{FA692F29-62A0-4102-9012-8548E7645E27}" srcOrd="2" destOrd="0" presId="urn:microsoft.com/office/officeart/2005/8/layout/lProcess1"/>
    <dgm:cxn modelId="{81C00201-45D0-4D60-AD79-0335B68E0CD7}" type="presParOf" srcId="{B4381A9A-39EA-4591-AFB7-DA9E864322FA}" destId="{A1E6BA6D-681B-40B1-9EB3-2911BF5277EF}" srcOrd="3" destOrd="0" presId="urn:microsoft.com/office/officeart/2005/8/layout/lProcess1"/>
    <dgm:cxn modelId="{FC69AF09-709F-4B88-AAF4-DFB236E53C91}" type="presParOf" srcId="{B4381A9A-39EA-4591-AFB7-DA9E864322FA}" destId="{342FEE3B-C09F-42C9-A62E-B5C86FE1D677}" srcOrd="4" destOrd="0" presId="urn:microsoft.com/office/officeart/2005/8/layout/lProcess1"/>
    <dgm:cxn modelId="{6C77ABAC-E2FD-47A5-A889-4BD6FCF56751}" type="presParOf" srcId="{B4381A9A-39EA-4591-AFB7-DA9E864322FA}" destId="{D9601B8E-579B-4B32-B61C-F6EB41EF0B0B}" srcOrd="5" destOrd="0" presId="urn:microsoft.com/office/officeart/2005/8/layout/lProcess1"/>
    <dgm:cxn modelId="{43B61C58-F6C3-44E2-80B2-441569BE4746}" type="presParOf" srcId="{B4381A9A-39EA-4591-AFB7-DA9E864322FA}" destId="{86B33963-6BA3-4769-8645-222E5AF459F1}" srcOrd="6" destOrd="0" presId="urn:microsoft.com/office/officeart/2005/8/layout/lProcess1"/>
    <dgm:cxn modelId="{26F67DC7-5728-4C5A-A51C-B4FE9A44D37C}" type="presParOf" srcId="{B4381A9A-39EA-4591-AFB7-DA9E864322FA}" destId="{6051DDAF-7EB6-4FF2-AB4A-77E48D7E62E7}" srcOrd="7" destOrd="0" presId="urn:microsoft.com/office/officeart/2005/8/layout/lProcess1"/>
    <dgm:cxn modelId="{C4B2FB4B-6136-4326-AD26-7FBFA8CB4F57}" type="presParOf" srcId="{B4381A9A-39EA-4591-AFB7-DA9E864322FA}" destId="{06EAD5E4-6792-4EDB-848F-51C3D6BA2449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7A27BD1-22E0-4CE4-B4C0-C87803594F7B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D553BE-5529-4CAC-BDE1-8C8E3B6C3F46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Custodian</a:t>
          </a:r>
          <a:endParaRPr lang="en-US" dirty="0">
            <a:solidFill>
              <a:schemeClr val="tx1"/>
            </a:solidFill>
          </a:endParaRPr>
        </a:p>
      </dgm:t>
    </dgm:pt>
    <dgm:pt modelId="{B445A53C-5BB5-421F-AC6F-BE0BDF0E9341}" type="parTrans" cxnId="{B7FCA9FB-0085-4660-BB1B-F56C369421A8}">
      <dgm:prSet/>
      <dgm:spPr/>
      <dgm:t>
        <a:bodyPr/>
        <a:lstStyle/>
        <a:p>
          <a:endParaRPr lang="en-US"/>
        </a:p>
      </dgm:t>
    </dgm:pt>
    <dgm:pt modelId="{EDC0E269-E5A6-46E7-9D6E-6D1EF654C202}" type="sibTrans" cxnId="{B7FCA9FB-0085-4660-BB1B-F56C369421A8}">
      <dgm:prSet/>
      <dgm:spPr/>
      <dgm:t>
        <a:bodyPr/>
        <a:lstStyle/>
        <a:p>
          <a:endParaRPr lang="en-US"/>
        </a:p>
      </dgm:t>
    </dgm:pt>
    <dgm:pt modelId="{EB2BF23B-3664-46DB-B42A-192728EC84A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Lender</a:t>
          </a:r>
          <a:endParaRPr lang="en-US" dirty="0">
            <a:solidFill>
              <a:schemeClr val="tx1"/>
            </a:solidFill>
          </a:endParaRPr>
        </a:p>
      </dgm:t>
    </dgm:pt>
    <dgm:pt modelId="{4441F0D7-D17A-4102-BB8D-24BA1ADB80AF}" type="parTrans" cxnId="{45EE1686-F8D0-46C8-9CBC-9C74F71B5144}">
      <dgm:prSet/>
      <dgm:spPr/>
      <dgm:t>
        <a:bodyPr/>
        <a:lstStyle/>
        <a:p>
          <a:endParaRPr lang="en-US"/>
        </a:p>
      </dgm:t>
    </dgm:pt>
    <dgm:pt modelId="{367A1066-55D0-4510-BADE-591F3F725080}" type="sibTrans" cxnId="{45EE1686-F8D0-46C8-9CBC-9C74F71B5144}">
      <dgm:prSet/>
      <dgm:spPr/>
      <dgm:t>
        <a:bodyPr/>
        <a:lstStyle/>
        <a:p>
          <a:endParaRPr lang="en-US"/>
        </a:p>
      </dgm:t>
    </dgm:pt>
    <dgm:pt modelId="{AAE013F3-AC39-4C3F-86D8-3F018DC806CD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Borrower</a:t>
          </a:r>
          <a:endParaRPr lang="en-US" dirty="0">
            <a:solidFill>
              <a:schemeClr val="tx1"/>
            </a:solidFill>
          </a:endParaRPr>
        </a:p>
      </dgm:t>
    </dgm:pt>
    <dgm:pt modelId="{D6096CBF-0EAE-4DAE-A94A-FE8189EEB583}" type="parTrans" cxnId="{789865BF-A587-499D-B7E1-F173D3830AE2}">
      <dgm:prSet/>
      <dgm:spPr/>
      <dgm:t>
        <a:bodyPr/>
        <a:lstStyle/>
        <a:p>
          <a:endParaRPr lang="en-US"/>
        </a:p>
      </dgm:t>
    </dgm:pt>
    <dgm:pt modelId="{5426A2EC-EAA0-4EB4-A0CF-85EE241BB532}" type="sibTrans" cxnId="{789865BF-A587-499D-B7E1-F173D3830AE2}">
      <dgm:prSet/>
      <dgm:spPr/>
      <dgm:t>
        <a:bodyPr/>
        <a:lstStyle/>
        <a:p>
          <a:endParaRPr lang="en-US"/>
        </a:p>
      </dgm:t>
    </dgm:pt>
    <dgm:pt modelId="{E6394920-36EC-499E-88FE-DD2461EABB42}" type="pres">
      <dgm:prSet presAssocID="{F7A27BD1-22E0-4CE4-B4C0-C87803594F7B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C918BCB-7BE1-4A49-87F7-ADDFE14D824A}" type="pres">
      <dgm:prSet presAssocID="{9ED553BE-5529-4CAC-BDE1-8C8E3B6C3F46}" presName="hierRoot1" presStyleCnt="0">
        <dgm:presLayoutVars>
          <dgm:hierBranch val="init"/>
        </dgm:presLayoutVars>
      </dgm:prSet>
      <dgm:spPr/>
    </dgm:pt>
    <dgm:pt modelId="{008B8F50-3CBD-493B-861C-A4573627CA3B}" type="pres">
      <dgm:prSet presAssocID="{9ED553BE-5529-4CAC-BDE1-8C8E3B6C3F46}" presName="rootComposite1" presStyleCnt="0"/>
      <dgm:spPr/>
    </dgm:pt>
    <dgm:pt modelId="{F3A24FA3-3F5C-4934-A904-9E8FCAF415C4}" type="pres">
      <dgm:prSet presAssocID="{9ED553BE-5529-4CAC-BDE1-8C8E3B6C3F46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F22530-E726-409C-ADE0-358F396EB89E}" type="pres">
      <dgm:prSet presAssocID="{9ED553BE-5529-4CAC-BDE1-8C8E3B6C3F46}" presName="topArc1" presStyleLbl="parChTrans1D1" presStyleIdx="0" presStyleCnt="6"/>
      <dgm:spPr/>
    </dgm:pt>
    <dgm:pt modelId="{8485D2E9-E4B1-4FF1-A831-851D22D4886C}" type="pres">
      <dgm:prSet presAssocID="{9ED553BE-5529-4CAC-BDE1-8C8E3B6C3F46}" presName="bottomArc1" presStyleLbl="parChTrans1D1" presStyleIdx="1" presStyleCnt="6"/>
      <dgm:spPr/>
    </dgm:pt>
    <dgm:pt modelId="{DEA5C3B2-F1B3-444A-81F0-45F376B0089D}" type="pres">
      <dgm:prSet presAssocID="{9ED553BE-5529-4CAC-BDE1-8C8E3B6C3F46}" presName="topConnNode1" presStyleLbl="node1" presStyleIdx="0" presStyleCnt="0"/>
      <dgm:spPr/>
      <dgm:t>
        <a:bodyPr/>
        <a:lstStyle/>
        <a:p>
          <a:endParaRPr lang="en-US"/>
        </a:p>
      </dgm:t>
    </dgm:pt>
    <dgm:pt modelId="{09181114-E26B-4F7D-A7CA-E88D2530357D}" type="pres">
      <dgm:prSet presAssocID="{9ED553BE-5529-4CAC-BDE1-8C8E3B6C3F46}" presName="hierChild2" presStyleCnt="0"/>
      <dgm:spPr/>
    </dgm:pt>
    <dgm:pt modelId="{642CC139-DC7D-4553-B1BD-8FD013596868}" type="pres">
      <dgm:prSet presAssocID="{4441F0D7-D17A-4102-BB8D-24BA1ADB80AF}" presName="Name28" presStyleLbl="parChTrans1D2" presStyleIdx="0" presStyleCnt="2"/>
      <dgm:spPr/>
      <dgm:t>
        <a:bodyPr/>
        <a:lstStyle/>
        <a:p>
          <a:endParaRPr lang="en-US"/>
        </a:p>
      </dgm:t>
    </dgm:pt>
    <dgm:pt modelId="{96AB8572-EC3E-4F9F-B2BF-DC768690C70C}" type="pres">
      <dgm:prSet presAssocID="{EB2BF23B-3664-46DB-B42A-192728EC84A7}" presName="hierRoot2" presStyleCnt="0">
        <dgm:presLayoutVars>
          <dgm:hierBranch val="init"/>
        </dgm:presLayoutVars>
      </dgm:prSet>
      <dgm:spPr/>
    </dgm:pt>
    <dgm:pt modelId="{53602335-36E6-4692-8B69-8797F604B347}" type="pres">
      <dgm:prSet presAssocID="{EB2BF23B-3664-46DB-B42A-192728EC84A7}" presName="rootComposite2" presStyleCnt="0"/>
      <dgm:spPr/>
    </dgm:pt>
    <dgm:pt modelId="{E01243EC-B770-4DDD-A64B-E2469465DE6E}" type="pres">
      <dgm:prSet presAssocID="{EB2BF23B-3664-46DB-B42A-192728EC84A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BBF357-A20F-4A59-A63C-5290A6BA887E}" type="pres">
      <dgm:prSet presAssocID="{EB2BF23B-3664-46DB-B42A-192728EC84A7}" presName="topArc2" presStyleLbl="parChTrans1D1" presStyleIdx="2" presStyleCnt="6"/>
      <dgm:spPr/>
    </dgm:pt>
    <dgm:pt modelId="{C5C77906-356D-47B5-BF66-576A8644F1DC}" type="pres">
      <dgm:prSet presAssocID="{EB2BF23B-3664-46DB-B42A-192728EC84A7}" presName="bottomArc2" presStyleLbl="parChTrans1D1" presStyleIdx="3" presStyleCnt="6"/>
      <dgm:spPr/>
    </dgm:pt>
    <dgm:pt modelId="{701089D5-FF2E-4433-9C57-104AD7A1574B}" type="pres">
      <dgm:prSet presAssocID="{EB2BF23B-3664-46DB-B42A-192728EC84A7}" presName="topConnNode2" presStyleLbl="node2" presStyleIdx="0" presStyleCnt="0"/>
      <dgm:spPr/>
      <dgm:t>
        <a:bodyPr/>
        <a:lstStyle/>
        <a:p>
          <a:endParaRPr lang="en-US"/>
        </a:p>
      </dgm:t>
    </dgm:pt>
    <dgm:pt modelId="{0EBA79A6-F01C-4AC7-80F1-B58ADF4988D7}" type="pres">
      <dgm:prSet presAssocID="{EB2BF23B-3664-46DB-B42A-192728EC84A7}" presName="hierChild4" presStyleCnt="0"/>
      <dgm:spPr/>
    </dgm:pt>
    <dgm:pt modelId="{0B9437F1-B746-4BA2-BD8B-195AF18C58BA}" type="pres">
      <dgm:prSet presAssocID="{EB2BF23B-3664-46DB-B42A-192728EC84A7}" presName="hierChild5" presStyleCnt="0"/>
      <dgm:spPr/>
    </dgm:pt>
    <dgm:pt modelId="{BFF9A838-B5BA-4E50-A111-57CAF7D1127B}" type="pres">
      <dgm:prSet presAssocID="{D6096CBF-0EAE-4DAE-A94A-FE8189EEB583}" presName="Name28" presStyleLbl="parChTrans1D2" presStyleIdx="1" presStyleCnt="2"/>
      <dgm:spPr/>
      <dgm:t>
        <a:bodyPr/>
        <a:lstStyle/>
        <a:p>
          <a:endParaRPr lang="en-US"/>
        </a:p>
      </dgm:t>
    </dgm:pt>
    <dgm:pt modelId="{3437B44F-32B5-4443-9C79-290892D766A1}" type="pres">
      <dgm:prSet presAssocID="{AAE013F3-AC39-4C3F-86D8-3F018DC806CD}" presName="hierRoot2" presStyleCnt="0">
        <dgm:presLayoutVars>
          <dgm:hierBranch val="init"/>
        </dgm:presLayoutVars>
      </dgm:prSet>
      <dgm:spPr/>
    </dgm:pt>
    <dgm:pt modelId="{A871D7BD-C62B-41B6-99F4-2476458AC4DD}" type="pres">
      <dgm:prSet presAssocID="{AAE013F3-AC39-4C3F-86D8-3F018DC806CD}" presName="rootComposite2" presStyleCnt="0"/>
      <dgm:spPr/>
    </dgm:pt>
    <dgm:pt modelId="{E348BE75-1909-4F5A-A745-3D35C74E86ED}" type="pres">
      <dgm:prSet presAssocID="{AAE013F3-AC39-4C3F-86D8-3F018DC806C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E387FA-F98D-4BDB-92F2-DF3A765F1D05}" type="pres">
      <dgm:prSet presAssocID="{AAE013F3-AC39-4C3F-86D8-3F018DC806CD}" presName="topArc2" presStyleLbl="parChTrans1D1" presStyleIdx="4" presStyleCnt="6"/>
      <dgm:spPr/>
    </dgm:pt>
    <dgm:pt modelId="{1C3B3606-3F66-49F3-B458-8614229EE511}" type="pres">
      <dgm:prSet presAssocID="{AAE013F3-AC39-4C3F-86D8-3F018DC806CD}" presName="bottomArc2" presStyleLbl="parChTrans1D1" presStyleIdx="5" presStyleCnt="6"/>
      <dgm:spPr/>
    </dgm:pt>
    <dgm:pt modelId="{69F13FE4-7C19-4939-AF78-65269EAA8D6F}" type="pres">
      <dgm:prSet presAssocID="{AAE013F3-AC39-4C3F-86D8-3F018DC806CD}" presName="topConnNode2" presStyleLbl="node2" presStyleIdx="0" presStyleCnt="0"/>
      <dgm:spPr/>
      <dgm:t>
        <a:bodyPr/>
        <a:lstStyle/>
        <a:p>
          <a:endParaRPr lang="en-US"/>
        </a:p>
      </dgm:t>
    </dgm:pt>
    <dgm:pt modelId="{35BCB07D-AFBD-42E5-92CA-73F5A8B3816D}" type="pres">
      <dgm:prSet presAssocID="{AAE013F3-AC39-4C3F-86D8-3F018DC806CD}" presName="hierChild4" presStyleCnt="0"/>
      <dgm:spPr/>
    </dgm:pt>
    <dgm:pt modelId="{2A2B35E0-1EF5-4386-9A53-7D4C4DFCE0FF}" type="pres">
      <dgm:prSet presAssocID="{AAE013F3-AC39-4C3F-86D8-3F018DC806CD}" presName="hierChild5" presStyleCnt="0"/>
      <dgm:spPr/>
    </dgm:pt>
    <dgm:pt modelId="{FD9AA3F7-37D1-4A2F-A2CA-721908D2A552}" type="pres">
      <dgm:prSet presAssocID="{9ED553BE-5529-4CAC-BDE1-8C8E3B6C3F46}" presName="hierChild3" presStyleCnt="0"/>
      <dgm:spPr/>
    </dgm:pt>
  </dgm:ptLst>
  <dgm:cxnLst>
    <dgm:cxn modelId="{332FE902-81BC-49AC-9874-D0E269827853}" type="presOf" srcId="{AAE013F3-AC39-4C3F-86D8-3F018DC806CD}" destId="{E348BE75-1909-4F5A-A745-3D35C74E86ED}" srcOrd="0" destOrd="0" presId="urn:microsoft.com/office/officeart/2008/layout/HalfCircleOrganizationChart"/>
    <dgm:cxn modelId="{91754E7E-63FE-4B0F-868F-268166B4027A}" type="presOf" srcId="{4441F0D7-D17A-4102-BB8D-24BA1ADB80AF}" destId="{642CC139-DC7D-4553-B1BD-8FD013596868}" srcOrd="0" destOrd="0" presId="urn:microsoft.com/office/officeart/2008/layout/HalfCircleOrganizationChart"/>
    <dgm:cxn modelId="{9EABDD05-B88B-4869-928C-6A35A9C6E0B3}" type="presOf" srcId="{D6096CBF-0EAE-4DAE-A94A-FE8189EEB583}" destId="{BFF9A838-B5BA-4E50-A111-57CAF7D1127B}" srcOrd="0" destOrd="0" presId="urn:microsoft.com/office/officeart/2008/layout/HalfCircleOrganizationChart"/>
    <dgm:cxn modelId="{23E13A9C-A69C-4464-A39E-70A04BB2E036}" type="presOf" srcId="{EB2BF23B-3664-46DB-B42A-192728EC84A7}" destId="{E01243EC-B770-4DDD-A64B-E2469465DE6E}" srcOrd="0" destOrd="0" presId="urn:microsoft.com/office/officeart/2008/layout/HalfCircleOrganizationChart"/>
    <dgm:cxn modelId="{B7FCA9FB-0085-4660-BB1B-F56C369421A8}" srcId="{F7A27BD1-22E0-4CE4-B4C0-C87803594F7B}" destId="{9ED553BE-5529-4CAC-BDE1-8C8E3B6C3F46}" srcOrd="0" destOrd="0" parTransId="{B445A53C-5BB5-421F-AC6F-BE0BDF0E9341}" sibTransId="{EDC0E269-E5A6-46E7-9D6E-6D1EF654C202}"/>
    <dgm:cxn modelId="{45EE1686-F8D0-46C8-9CBC-9C74F71B5144}" srcId="{9ED553BE-5529-4CAC-BDE1-8C8E3B6C3F46}" destId="{EB2BF23B-3664-46DB-B42A-192728EC84A7}" srcOrd="0" destOrd="0" parTransId="{4441F0D7-D17A-4102-BB8D-24BA1ADB80AF}" sibTransId="{367A1066-55D0-4510-BADE-591F3F725080}"/>
    <dgm:cxn modelId="{38B529A9-4498-4120-B769-4CEC263F88DB}" type="presOf" srcId="{9ED553BE-5529-4CAC-BDE1-8C8E3B6C3F46}" destId="{F3A24FA3-3F5C-4934-A904-9E8FCAF415C4}" srcOrd="0" destOrd="0" presId="urn:microsoft.com/office/officeart/2008/layout/HalfCircleOrganizationChart"/>
    <dgm:cxn modelId="{5DF87FF1-D765-4B49-ADF0-89E121375BD5}" type="presOf" srcId="{EB2BF23B-3664-46DB-B42A-192728EC84A7}" destId="{701089D5-FF2E-4433-9C57-104AD7A1574B}" srcOrd="1" destOrd="0" presId="urn:microsoft.com/office/officeart/2008/layout/HalfCircleOrganizationChart"/>
    <dgm:cxn modelId="{789865BF-A587-499D-B7E1-F173D3830AE2}" srcId="{9ED553BE-5529-4CAC-BDE1-8C8E3B6C3F46}" destId="{AAE013F3-AC39-4C3F-86D8-3F018DC806CD}" srcOrd="1" destOrd="0" parTransId="{D6096CBF-0EAE-4DAE-A94A-FE8189EEB583}" sibTransId="{5426A2EC-EAA0-4EB4-A0CF-85EE241BB532}"/>
    <dgm:cxn modelId="{A4DDEDC5-57B5-40B7-BE87-33E055F594BE}" type="presOf" srcId="{AAE013F3-AC39-4C3F-86D8-3F018DC806CD}" destId="{69F13FE4-7C19-4939-AF78-65269EAA8D6F}" srcOrd="1" destOrd="0" presId="urn:microsoft.com/office/officeart/2008/layout/HalfCircleOrganizationChart"/>
    <dgm:cxn modelId="{0477993D-5AE2-4987-B995-546D46DF73EC}" type="presOf" srcId="{9ED553BE-5529-4CAC-BDE1-8C8E3B6C3F46}" destId="{DEA5C3B2-F1B3-444A-81F0-45F376B0089D}" srcOrd="1" destOrd="0" presId="urn:microsoft.com/office/officeart/2008/layout/HalfCircleOrganizationChart"/>
    <dgm:cxn modelId="{8F573D8B-D214-46CD-BB44-79DB3BCDF34E}" type="presOf" srcId="{F7A27BD1-22E0-4CE4-B4C0-C87803594F7B}" destId="{E6394920-36EC-499E-88FE-DD2461EABB42}" srcOrd="0" destOrd="0" presId="urn:microsoft.com/office/officeart/2008/layout/HalfCircleOrganizationChart"/>
    <dgm:cxn modelId="{FC24CE47-06DB-428D-9B19-E4D8EF4F6354}" type="presParOf" srcId="{E6394920-36EC-499E-88FE-DD2461EABB42}" destId="{9C918BCB-7BE1-4A49-87F7-ADDFE14D824A}" srcOrd="0" destOrd="0" presId="urn:microsoft.com/office/officeart/2008/layout/HalfCircleOrganizationChart"/>
    <dgm:cxn modelId="{D2E3A266-5FED-4DCD-AF8F-B41606D477FD}" type="presParOf" srcId="{9C918BCB-7BE1-4A49-87F7-ADDFE14D824A}" destId="{008B8F50-3CBD-493B-861C-A4573627CA3B}" srcOrd="0" destOrd="0" presId="urn:microsoft.com/office/officeart/2008/layout/HalfCircleOrganizationChart"/>
    <dgm:cxn modelId="{6B2E6480-F9D2-4492-8D46-C59084DAB84B}" type="presParOf" srcId="{008B8F50-3CBD-493B-861C-A4573627CA3B}" destId="{F3A24FA3-3F5C-4934-A904-9E8FCAF415C4}" srcOrd="0" destOrd="0" presId="urn:microsoft.com/office/officeart/2008/layout/HalfCircleOrganizationChart"/>
    <dgm:cxn modelId="{8551C3D1-F5B2-4081-8137-A452FAF66FC8}" type="presParOf" srcId="{008B8F50-3CBD-493B-861C-A4573627CA3B}" destId="{B3F22530-E726-409C-ADE0-358F396EB89E}" srcOrd="1" destOrd="0" presId="urn:microsoft.com/office/officeart/2008/layout/HalfCircleOrganizationChart"/>
    <dgm:cxn modelId="{7F95001C-65D0-4E3B-934C-2C706BB00C21}" type="presParOf" srcId="{008B8F50-3CBD-493B-861C-A4573627CA3B}" destId="{8485D2E9-E4B1-4FF1-A831-851D22D4886C}" srcOrd="2" destOrd="0" presId="urn:microsoft.com/office/officeart/2008/layout/HalfCircleOrganizationChart"/>
    <dgm:cxn modelId="{95033A55-875D-4192-8E9F-803640CBB598}" type="presParOf" srcId="{008B8F50-3CBD-493B-861C-A4573627CA3B}" destId="{DEA5C3B2-F1B3-444A-81F0-45F376B0089D}" srcOrd="3" destOrd="0" presId="urn:microsoft.com/office/officeart/2008/layout/HalfCircleOrganizationChart"/>
    <dgm:cxn modelId="{6B2EC8E9-A7D3-416F-B80B-CCCEA3F424DF}" type="presParOf" srcId="{9C918BCB-7BE1-4A49-87F7-ADDFE14D824A}" destId="{09181114-E26B-4F7D-A7CA-E88D2530357D}" srcOrd="1" destOrd="0" presId="urn:microsoft.com/office/officeart/2008/layout/HalfCircleOrganizationChart"/>
    <dgm:cxn modelId="{C20C84ED-C919-4A97-AE9A-77FE76699D32}" type="presParOf" srcId="{09181114-E26B-4F7D-A7CA-E88D2530357D}" destId="{642CC139-DC7D-4553-B1BD-8FD013596868}" srcOrd="0" destOrd="0" presId="urn:microsoft.com/office/officeart/2008/layout/HalfCircleOrganizationChart"/>
    <dgm:cxn modelId="{1AD65BF3-4C60-4B7A-B035-8240C794C717}" type="presParOf" srcId="{09181114-E26B-4F7D-A7CA-E88D2530357D}" destId="{96AB8572-EC3E-4F9F-B2BF-DC768690C70C}" srcOrd="1" destOrd="0" presId="urn:microsoft.com/office/officeart/2008/layout/HalfCircleOrganizationChart"/>
    <dgm:cxn modelId="{797F7F43-58F9-4DB5-A9F4-3F44DFCBE3E3}" type="presParOf" srcId="{96AB8572-EC3E-4F9F-B2BF-DC768690C70C}" destId="{53602335-36E6-4692-8B69-8797F604B347}" srcOrd="0" destOrd="0" presId="urn:microsoft.com/office/officeart/2008/layout/HalfCircleOrganizationChart"/>
    <dgm:cxn modelId="{8F694D71-7C26-4BFE-90D6-15FBD53100EA}" type="presParOf" srcId="{53602335-36E6-4692-8B69-8797F604B347}" destId="{E01243EC-B770-4DDD-A64B-E2469465DE6E}" srcOrd="0" destOrd="0" presId="urn:microsoft.com/office/officeart/2008/layout/HalfCircleOrganizationChart"/>
    <dgm:cxn modelId="{172D5E59-2748-4AFD-8554-306C7B03531D}" type="presParOf" srcId="{53602335-36E6-4692-8B69-8797F604B347}" destId="{B7BBF357-A20F-4A59-A63C-5290A6BA887E}" srcOrd="1" destOrd="0" presId="urn:microsoft.com/office/officeart/2008/layout/HalfCircleOrganizationChart"/>
    <dgm:cxn modelId="{1B61FFC7-8E9B-4DEE-BD19-6C9E6CFB08BC}" type="presParOf" srcId="{53602335-36E6-4692-8B69-8797F604B347}" destId="{C5C77906-356D-47B5-BF66-576A8644F1DC}" srcOrd="2" destOrd="0" presId="urn:microsoft.com/office/officeart/2008/layout/HalfCircleOrganizationChart"/>
    <dgm:cxn modelId="{621F58EF-B6D2-4919-AB2B-0BD21C9945CF}" type="presParOf" srcId="{53602335-36E6-4692-8B69-8797F604B347}" destId="{701089D5-FF2E-4433-9C57-104AD7A1574B}" srcOrd="3" destOrd="0" presId="urn:microsoft.com/office/officeart/2008/layout/HalfCircleOrganizationChart"/>
    <dgm:cxn modelId="{2F275E70-E362-4A8C-AD4E-8B45D1881717}" type="presParOf" srcId="{96AB8572-EC3E-4F9F-B2BF-DC768690C70C}" destId="{0EBA79A6-F01C-4AC7-80F1-B58ADF4988D7}" srcOrd="1" destOrd="0" presId="urn:microsoft.com/office/officeart/2008/layout/HalfCircleOrganizationChart"/>
    <dgm:cxn modelId="{56D5B91C-A14D-4638-9AEB-31406FFC6BD2}" type="presParOf" srcId="{96AB8572-EC3E-4F9F-B2BF-DC768690C70C}" destId="{0B9437F1-B746-4BA2-BD8B-195AF18C58BA}" srcOrd="2" destOrd="0" presId="urn:microsoft.com/office/officeart/2008/layout/HalfCircleOrganizationChart"/>
    <dgm:cxn modelId="{1C223071-1344-4D72-8242-BDE05A641E90}" type="presParOf" srcId="{09181114-E26B-4F7D-A7CA-E88D2530357D}" destId="{BFF9A838-B5BA-4E50-A111-57CAF7D1127B}" srcOrd="2" destOrd="0" presId="urn:microsoft.com/office/officeart/2008/layout/HalfCircleOrganizationChart"/>
    <dgm:cxn modelId="{DDEA8BD3-2FAA-4A4F-BADB-9AF937EEB7EA}" type="presParOf" srcId="{09181114-E26B-4F7D-A7CA-E88D2530357D}" destId="{3437B44F-32B5-4443-9C79-290892D766A1}" srcOrd="3" destOrd="0" presId="urn:microsoft.com/office/officeart/2008/layout/HalfCircleOrganizationChart"/>
    <dgm:cxn modelId="{79EF5D21-4F57-45CE-9F13-D0517F513597}" type="presParOf" srcId="{3437B44F-32B5-4443-9C79-290892D766A1}" destId="{A871D7BD-C62B-41B6-99F4-2476458AC4DD}" srcOrd="0" destOrd="0" presId="urn:microsoft.com/office/officeart/2008/layout/HalfCircleOrganizationChart"/>
    <dgm:cxn modelId="{40A33B3E-02C1-4A27-9DED-C73D687E68E0}" type="presParOf" srcId="{A871D7BD-C62B-41B6-99F4-2476458AC4DD}" destId="{E348BE75-1909-4F5A-A745-3D35C74E86ED}" srcOrd="0" destOrd="0" presId="urn:microsoft.com/office/officeart/2008/layout/HalfCircleOrganizationChart"/>
    <dgm:cxn modelId="{AB04AD3C-AD07-4293-B064-7E726652F48C}" type="presParOf" srcId="{A871D7BD-C62B-41B6-99F4-2476458AC4DD}" destId="{47E387FA-F98D-4BDB-92F2-DF3A765F1D05}" srcOrd="1" destOrd="0" presId="urn:microsoft.com/office/officeart/2008/layout/HalfCircleOrganizationChart"/>
    <dgm:cxn modelId="{81484185-7B85-4877-97C7-0FE896602CC7}" type="presParOf" srcId="{A871D7BD-C62B-41B6-99F4-2476458AC4DD}" destId="{1C3B3606-3F66-49F3-B458-8614229EE511}" srcOrd="2" destOrd="0" presId="urn:microsoft.com/office/officeart/2008/layout/HalfCircleOrganizationChart"/>
    <dgm:cxn modelId="{C418B3B5-9EAC-4E8E-9B26-F0F103A04816}" type="presParOf" srcId="{A871D7BD-C62B-41B6-99F4-2476458AC4DD}" destId="{69F13FE4-7C19-4939-AF78-65269EAA8D6F}" srcOrd="3" destOrd="0" presId="urn:microsoft.com/office/officeart/2008/layout/HalfCircleOrganizationChart"/>
    <dgm:cxn modelId="{99AFD61D-10E7-4FAA-9179-9A512D315D21}" type="presParOf" srcId="{3437B44F-32B5-4443-9C79-290892D766A1}" destId="{35BCB07D-AFBD-42E5-92CA-73F5A8B3816D}" srcOrd="1" destOrd="0" presId="urn:microsoft.com/office/officeart/2008/layout/HalfCircleOrganizationChart"/>
    <dgm:cxn modelId="{9FA09DE7-199C-416F-949F-CBB4973744F2}" type="presParOf" srcId="{3437B44F-32B5-4443-9C79-290892D766A1}" destId="{2A2B35E0-1EF5-4386-9A53-7D4C4DFCE0FF}" srcOrd="2" destOrd="0" presId="urn:microsoft.com/office/officeart/2008/layout/HalfCircleOrganizationChart"/>
    <dgm:cxn modelId="{E921D290-FF7C-47CD-8A79-D0C670DC75CA}" type="presParOf" srcId="{9C918BCB-7BE1-4A49-87F7-ADDFE14D824A}" destId="{FD9AA3F7-37D1-4A2F-A2CA-721908D2A552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017AF-DD56-41BB-A86D-85ABB5A488B9}">
      <dsp:nvSpPr>
        <dsp:cNvPr id="0" name=""/>
        <dsp:cNvSpPr/>
      </dsp:nvSpPr>
      <dsp:spPr>
        <a:xfrm>
          <a:off x="5827624" y="3828311"/>
          <a:ext cx="507543" cy="1450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771" y="0"/>
              </a:lnTo>
              <a:lnTo>
                <a:pt x="253771" y="1450677"/>
              </a:lnTo>
              <a:lnTo>
                <a:pt x="507543" y="145067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6042973" y="4515228"/>
        <a:ext cx="76845" cy="76845"/>
      </dsp:txXfrm>
    </dsp:sp>
    <dsp:sp modelId="{A034B79A-1F48-4F80-8B0F-F57ABEA91B57}">
      <dsp:nvSpPr>
        <dsp:cNvPr id="0" name=""/>
        <dsp:cNvSpPr/>
      </dsp:nvSpPr>
      <dsp:spPr>
        <a:xfrm>
          <a:off x="5827624" y="3828311"/>
          <a:ext cx="507543" cy="483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771" y="0"/>
              </a:lnTo>
              <a:lnTo>
                <a:pt x="253771" y="483559"/>
              </a:lnTo>
              <a:lnTo>
                <a:pt x="507543" y="48355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6063870" y="4052566"/>
        <a:ext cx="35051" cy="35051"/>
      </dsp:txXfrm>
    </dsp:sp>
    <dsp:sp modelId="{487CDE95-0FEE-4A91-8012-7A1A0E9CD443}">
      <dsp:nvSpPr>
        <dsp:cNvPr id="0" name=""/>
        <dsp:cNvSpPr/>
      </dsp:nvSpPr>
      <dsp:spPr>
        <a:xfrm>
          <a:off x="5827624" y="3344752"/>
          <a:ext cx="507543" cy="483559"/>
        </a:xfrm>
        <a:custGeom>
          <a:avLst/>
          <a:gdLst/>
          <a:ahLst/>
          <a:cxnLst/>
          <a:rect l="0" t="0" r="0" b="0"/>
          <a:pathLst>
            <a:path>
              <a:moveTo>
                <a:pt x="0" y="483559"/>
              </a:moveTo>
              <a:lnTo>
                <a:pt x="253771" y="483559"/>
              </a:lnTo>
              <a:lnTo>
                <a:pt x="253771" y="0"/>
              </a:lnTo>
              <a:lnTo>
                <a:pt x="507543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6063870" y="3569006"/>
        <a:ext cx="35051" cy="35051"/>
      </dsp:txXfrm>
    </dsp:sp>
    <dsp:sp modelId="{68CA3675-FE2E-41B3-A57A-97A0AF50E32C}">
      <dsp:nvSpPr>
        <dsp:cNvPr id="0" name=""/>
        <dsp:cNvSpPr/>
      </dsp:nvSpPr>
      <dsp:spPr>
        <a:xfrm>
          <a:off x="5827624" y="2377634"/>
          <a:ext cx="507543" cy="1450677"/>
        </a:xfrm>
        <a:custGeom>
          <a:avLst/>
          <a:gdLst/>
          <a:ahLst/>
          <a:cxnLst/>
          <a:rect l="0" t="0" r="0" b="0"/>
          <a:pathLst>
            <a:path>
              <a:moveTo>
                <a:pt x="0" y="1450677"/>
              </a:moveTo>
              <a:lnTo>
                <a:pt x="253771" y="1450677"/>
              </a:lnTo>
              <a:lnTo>
                <a:pt x="253771" y="0"/>
              </a:lnTo>
              <a:lnTo>
                <a:pt x="507543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6042973" y="3064550"/>
        <a:ext cx="76845" cy="76845"/>
      </dsp:txXfrm>
    </dsp:sp>
    <dsp:sp modelId="{C0756A2C-9970-4223-AC82-78B3AC3B164C}">
      <dsp:nvSpPr>
        <dsp:cNvPr id="0" name=""/>
        <dsp:cNvSpPr/>
      </dsp:nvSpPr>
      <dsp:spPr>
        <a:xfrm>
          <a:off x="2782361" y="2377634"/>
          <a:ext cx="507543" cy="1450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771" y="0"/>
              </a:lnTo>
              <a:lnTo>
                <a:pt x="253771" y="1450677"/>
              </a:lnTo>
              <a:lnTo>
                <a:pt x="507543" y="145067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2997710" y="3064550"/>
        <a:ext cx="76845" cy="76845"/>
      </dsp:txXfrm>
    </dsp:sp>
    <dsp:sp modelId="{7BC08733-3596-4D6F-9A96-9BB9F21791E1}">
      <dsp:nvSpPr>
        <dsp:cNvPr id="0" name=""/>
        <dsp:cNvSpPr/>
      </dsp:nvSpPr>
      <dsp:spPr>
        <a:xfrm>
          <a:off x="5827624" y="926956"/>
          <a:ext cx="507543" cy="483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771" y="0"/>
              </a:lnTo>
              <a:lnTo>
                <a:pt x="253771" y="483559"/>
              </a:lnTo>
              <a:lnTo>
                <a:pt x="507543" y="48355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6063870" y="1151210"/>
        <a:ext cx="35051" cy="35051"/>
      </dsp:txXfrm>
    </dsp:sp>
    <dsp:sp modelId="{145E56C6-82F8-46E0-854D-BAA016499046}">
      <dsp:nvSpPr>
        <dsp:cNvPr id="0" name=""/>
        <dsp:cNvSpPr/>
      </dsp:nvSpPr>
      <dsp:spPr>
        <a:xfrm>
          <a:off x="5827624" y="443397"/>
          <a:ext cx="507543" cy="483559"/>
        </a:xfrm>
        <a:custGeom>
          <a:avLst/>
          <a:gdLst/>
          <a:ahLst/>
          <a:cxnLst/>
          <a:rect l="0" t="0" r="0" b="0"/>
          <a:pathLst>
            <a:path>
              <a:moveTo>
                <a:pt x="0" y="483559"/>
              </a:moveTo>
              <a:lnTo>
                <a:pt x="253771" y="483559"/>
              </a:lnTo>
              <a:lnTo>
                <a:pt x="253771" y="0"/>
              </a:lnTo>
              <a:lnTo>
                <a:pt x="507543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6063870" y="667651"/>
        <a:ext cx="35051" cy="35051"/>
      </dsp:txXfrm>
    </dsp:sp>
    <dsp:sp modelId="{5624758A-5500-41B7-887D-C1188DC3CD20}">
      <dsp:nvSpPr>
        <dsp:cNvPr id="0" name=""/>
        <dsp:cNvSpPr/>
      </dsp:nvSpPr>
      <dsp:spPr>
        <a:xfrm>
          <a:off x="2782361" y="926956"/>
          <a:ext cx="507543" cy="1450677"/>
        </a:xfrm>
        <a:custGeom>
          <a:avLst/>
          <a:gdLst/>
          <a:ahLst/>
          <a:cxnLst/>
          <a:rect l="0" t="0" r="0" b="0"/>
          <a:pathLst>
            <a:path>
              <a:moveTo>
                <a:pt x="0" y="1450677"/>
              </a:moveTo>
              <a:lnTo>
                <a:pt x="253771" y="1450677"/>
              </a:lnTo>
              <a:lnTo>
                <a:pt x="253771" y="0"/>
              </a:lnTo>
              <a:lnTo>
                <a:pt x="507543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2997710" y="1613872"/>
        <a:ext cx="76845" cy="76845"/>
      </dsp:txXfrm>
    </dsp:sp>
    <dsp:sp modelId="{089EF1A9-3461-43CB-AB2C-53A5E6700EDC}">
      <dsp:nvSpPr>
        <dsp:cNvPr id="0" name=""/>
        <dsp:cNvSpPr/>
      </dsp:nvSpPr>
      <dsp:spPr>
        <a:xfrm rot="16200000">
          <a:off x="23080" y="1990786"/>
          <a:ext cx="4744866" cy="773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Digital Payment System </a:t>
          </a:r>
          <a:endParaRPr lang="en-US" sz="3200" kern="1200" dirty="0"/>
        </a:p>
      </dsp:txBody>
      <dsp:txXfrm>
        <a:off x="23080" y="1990786"/>
        <a:ext cx="4744866" cy="773694"/>
      </dsp:txXfrm>
    </dsp:sp>
    <dsp:sp modelId="{308A316B-1E0C-4B60-B788-3FDA02C1B9FC}">
      <dsp:nvSpPr>
        <dsp:cNvPr id="0" name=""/>
        <dsp:cNvSpPr/>
      </dsp:nvSpPr>
      <dsp:spPr>
        <a:xfrm>
          <a:off x="3289905" y="540108"/>
          <a:ext cx="2537719" cy="773694"/>
        </a:xfrm>
        <a:prstGeom prst="rect">
          <a:avLst/>
        </a:prstGeom>
        <a:solidFill>
          <a:schemeClr val="accent2">
            <a:lumMod val="75000"/>
          </a:schemeClr>
        </a:solidFill>
        <a:ln w="5715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Real time</a:t>
          </a:r>
          <a:endParaRPr lang="en-US" sz="2000" kern="1200" dirty="0"/>
        </a:p>
      </dsp:txBody>
      <dsp:txXfrm>
        <a:off x="3289905" y="540108"/>
        <a:ext cx="2537719" cy="773694"/>
      </dsp:txXfrm>
    </dsp:sp>
    <dsp:sp modelId="{C0E073AD-C8A0-4437-86FC-A2B39C40FBF6}">
      <dsp:nvSpPr>
        <dsp:cNvPr id="0" name=""/>
        <dsp:cNvSpPr/>
      </dsp:nvSpPr>
      <dsp:spPr>
        <a:xfrm>
          <a:off x="6335168" y="56549"/>
          <a:ext cx="3601403" cy="773694"/>
        </a:xfrm>
        <a:prstGeom prst="rect">
          <a:avLst/>
        </a:prstGeom>
        <a:solidFill>
          <a:schemeClr val="accent2">
            <a:lumMod val="75000"/>
          </a:schemeClr>
        </a:solidFill>
        <a:ln w="5715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Immediate Payment Service (IMPS)</a:t>
          </a:r>
          <a:endParaRPr lang="en-US" sz="2400" kern="1200" dirty="0"/>
        </a:p>
      </dsp:txBody>
      <dsp:txXfrm>
        <a:off x="6335168" y="56549"/>
        <a:ext cx="3601403" cy="773694"/>
      </dsp:txXfrm>
    </dsp:sp>
    <dsp:sp modelId="{8B01A968-E620-4B7F-A36D-AEA5890D1953}">
      <dsp:nvSpPr>
        <dsp:cNvPr id="0" name=""/>
        <dsp:cNvSpPr/>
      </dsp:nvSpPr>
      <dsp:spPr>
        <a:xfrm>
          <a:off x="6335168" y="1023668"/>
          <a:ext cx="3601403" cy="773694"/>
        </a:xfrm>
        <a:prstGeom prst="rect">
          <a:avLst/>
        </a:prstGeom>
        <a:solidFill>
          <a:schemeClr val="accent2">
            <a:lumMod val="75000"/>
          </a:schemeClr>
        </a:solidFill>
        <a:ln w="5715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Real Time Gross settlement (RTGS)</a:t>
          </a:r>
          <a:endParaRPr lang="en-US" sz="2400" kern="1200" dirty="0"/>
        </a:p>
      </dsp:txBody>
      <dsp:txXfrm>
        <a:off x="6335168" y="1023668"/>
        <a:ext cx="3601403" cy="773694"/>
      </dsp:txXfrm>
    </dsp:sp>
    <dsp:sp modelId="{794234F1-4E24-4FA1-AFAD-43BAE1C07534}">
      <dsp:nvSpPr>
        <dsp:cNvPr id="0" name=""/>
        <dsp:cNvSpPr/>
      </dsp:nvSpPr>
      <dsp:spPr>
        <a:xfrm>
          <a:off x="3289905" y="3441464"/>
          <a:ext cx="2537719" cy="773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Delayed Settlement </a:t>
          </a:r>
          <a:endParaRPr lang="en-US" sz="2000" kern="1200" dirty="0"/>
        </a:p>
      </dsp:txBody>
      <dsp:txXfrm>
        <a:off x="3289905" y="3441464"/>
        <a:ext cx="2537719" cy="773694"/>
      </dsp:txXfrm>
    </dsp:sp>
    <dsp:sp modelId="{515BEFB2-1856-4CEC-891B-F4788BB8FD54}">
      <dsp:nvSpPr>
        <dsp:cNvPr id="0" name=""/>
        <dsp:cNvSpPr/>
      </dsp:nvSpPr>
      <dsp:spPr>
        <a:xfrm>
          <a:off x="6335168" y="1990786"/>
          <a:ext cx="3657665" cy="773694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National Electronic Fund Transfer (NEFT)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35168" y="1990786"/>
        <a:ext cx="3657665" cy="773694"/>
      </dsp:txXfrm>
    </dsp:sp>
    <dsp:sp modelId="{BF987D55-3983-4AEF-982C-3E06CF7D865D}">
      <dsp:nvSpPr>
        <dsp:cNvPr id="0" name=""/>
        <dsp:cNvSpPr/>
      </dsp:nvSpPr>
      <dsp:spPr>
        <a:xfrm>
          <a:off x="6335168" y="2957905"/>
          <a:ext cx="3657665" cy="773694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National Electronic Clearing Service (NECS) 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35168" y="2957905"/>
        <a:ext cx="3657665" cy="773694"/>
      </dsp:txXfrm>
    </dsp:sp>
    <dsp:sp modelId="{1490AA96-AF3C-4005-A0D1-569374CA331C}">
      <dsp:nvSpPr>
        <dsp:cNvPr id="0" name=""/>
        <dsp:cNvSpPr/>
      </dsp:nvSpPr>
      <dsp:spPr>
        <a:xfrm>
          <a:off x="6335168" y="3925023"/>
          <a:ext cx="3657665" cy="773694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National Automated Clearing House (NACH)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35168" y="3925023"/>
        <a:ext cx="3657665" cy="773694"/>
      </dsp:txXfrm>
    </dsp:sp>
    <dsp:sp modelId="{DB0C4367-7836-4C60-881B-56A67B87E7D7}">
      <dsp:nvSpPr>
        <dsp:cNvPr id="0" name=""/>
        <dsp:cNvSpPr/>
      </dsp:nvSpPr>
      <dsp:spPr>
        <a:xfrm>
          <a:off x="6335168" y="4892142"/>
          <a:ext cx="3657665" cy="773694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Cards system (Visa, MasterCard and </a:t>
          </a:r>
          <a:r>
            <a:rPr lang="en-US" sz="24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RuPay</a:t>
          </a: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).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35168" y="4892142"/>
        <a:ext cx="3657665" cy="77369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B689E-003E-45A5-9545-556D6BA428EB}">
      <dsp:nvSpPr>
        <dsp:cNvPr id="0" name=""/>
        <dsp:cNvSpPr/>
      </dsp:nvSpPr>
      <dsp:spPr>
        <a:xfrm>
          <a:off x="2916959" y="2656681"/>
          <a:ext cx="662257" cy="18928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128" y="0"/>
              </a:lnTo>
              <a:lnTo>
                <a:pt x="331128" y="1892885"/>
              </a:lnTo>
              <a:lnTo>
                <a:pt x="662257" y="18928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3197953" y="3552989"/>
        <a:ext cx="100269" cy="100269"/>
      </dsp:txXfrm>
    </dsp:sp>
    <dsp:sp modelId="{7099A097-2738-4CA8-A515-D1867143DA6A}">
      <dsp:nvSpPr>
        <dsp:cNvPr id="0" name=""/>
        <dsp:cNvSpPr/>
      </dsp:nvSpPr>
      <dsp:spPr>
        <a:xfrm>
          <a:off x="2916959" y="2656681"/>
          <a:ext cx="662257" cy="630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128" y="0"/>
              </a:lnTo>
              <a:lnTo>
                <a:pt x="331128" y="630961"/>
              </a:lnTo>
              <a:lnTo>
                <a:pt x="662257" y="6309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25220" y="2949294"/>
        <a:ext cx="45735" cy="45735"/>
      </dsp:txXfrm>
    </dsp:sp>
    <dsp:sp modelId="{463945E6-986E-4C66-9D12-B87A7F77D94A}">
      <dsp:nvSpPr>
        <dsp:cNvPr id="0" name=""/>
        <dsp:cNvSpPr/>
      </dsp:nvSpPr>
      <dsp:spPr>
        <a:xfrm>
          <a:off x="2916959" y="2025719"/>
          <a:ext cx="662257" cy="630961"/>
        </a:xfrm>
        <a:custGeom>
          <a:avLst/>
          <a:gdLst/>
          <a:ahLst/>
          <a:cxnLst/>
          <a:rect l="0" t="0" r="0" b="0"/>
          <a:pathLst>
            <a:path>
              <a:moveTo>
                <a:pt x="0" y="630961"/>
              </a:moveTo>
              <a:lnTo>
                <a:pt x="331128" y="630961"/>
              </a:lnTo>
              <a:lnTo>
                <a:pt x="331128" y="0"/>
              </a:lnTo>
              <a:lnTo>
                <a:pt x="6622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25220" y="2318332"/>
        <a:ext cx="45735" cy="45735"/>
      </dsp:txXfrm>
    </dsp:sp>
    <dsp:sp modelId="{930FCC6A-492A-4B81-9C99-11171472A7D1}">
      <dsp:nvSpPr>
        <dsp:cNvPr id="0" name=""/>
        <dsp:cNvSpPr/>
      </dsp:nvSpPr>
      <dsp:spPr>
        <a:xfrm>
          <a:off x="2916959" y="763795"/>
          <a:ext cx="662257" cy="1892885"/>
        </a:xfrm>
        <a:custGeom>
          <a:avLst/>
          <a:gdLst/>
          <a:ahLst/>
          <a:cxnLst/>
          <a:rect l="0" t="0" r="0" b="0"/>
          <a:pathLst>
            <a:path>
              <a:moveTo>
                <a:pt x="0" y="1892885"/>
              </a:moveTo>
              <a:lnTo>
                <a:pt x="331128" y="1892885"/>
              </a:lnTo>
              <a:lnTo>
                <a:pt x="331128" y="0"/>
              </a:lnTo>
              <a:lnTo>
                <a:pt x="6622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3197953" y="1660103"/>
        <a:ext cx="100269" cy="100269"/>
      </dsp:txXfrm>
    </dsp:sp>
    <dsp:sp modelId="{F16E36AA-C815-4F8C-B723-1B8A48E37DB9}">
      <dsp:nvSpPr>
        <dsp:cNvPr id="0" name=""/>
        <dsp:cNvSpPr/>
      </dsp:nvSpPr>
      <dsp:spPr>
        <a:xfrm rot="16200000">
          <a:off x="-244491" y="2151912"/>
          <a:ext cx="5313362" cy="1009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Net owned funds</a:t>
          </a:r>
          <a:endParaRPr lang="en-US" sz="6500" kern="1200" dirty="0"/>
        </a:p>
      </dsp:txBody>
      <dsp:txXfrm>
        <a:off x="-244491" y="2151912"/>
        <a:ext cx="5313362" cy="1009538"/>
      </dsp:txXfrm>
    </dsp:sp>
    <dsp:sp modelId="{A57DB3A4-A07D-4C4D-8325-5CB2A8841452}">
      <dsp:nvSpPr>
        <dsp:cNvPr id="0" name=""/>
        <dsp:cNvSpPr/>
      </dsp:nvSpPr>
      <dsp:spPr>
        <a:xfrm>
          <a:off x="3579216" y="259026"/>
          <a:ext cx="3311287" cy="1009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Mutual funds</a:t>
          </a:r>
          <a:endParaRPr lang="en-US" sz="3700" kern="1200" dirty="0"/>
        </a:p>
      </dsp:txBody>
      <dsp:txXfrm>
        <a:off x="3579216" y="259026"/>
        <a:ext cx="3311287" cy="1009538"/>
      </dsp:txXfrm>
    </dsp:sp>
    <dsp:sp modelId="{D28FF1B4-E53C-492D-968F-EC8DA528F277}">
      <dsp:nvSpPr>
        <dsp:cNvPr id="0" name=""/>
        <dsp:cNvSpPr/>
      </dsp:nvSpPr>
      <dsp:spPr>
        <a:xfrm>
          <a:off x="3579216" y="1520950"/>
          <a:ext cx="3311287" cy="1009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Venture Capital funds (VCF)</a:t>
          </a:r>
          <a:endParaRPr lang="en-US" sz="3700" kern="1200" dirty="0"/>
        </a:p>
      </dsp:txBody>
      <dsp:txXfrm>
        <a:off x="3579216" y="1520950"/>
        <a:ext cx="3311287" cy="1009538"/>
      </dsp:txXfrm>
    </dsp:sp>
    <dsp:sp modelId="{F0A3A745-131D-4733-830A-4A0DF6E1E1F8}">
      <dsp:nvSpPr>
        <dsp:cNvPr id="0" name=""/>
        <dsp:cNvSpPr/>
      </dsp:nvSpPr>
      <dsp:spPr>
        <a:xfrm>
          <a:off x="3579216" y="2782873"/>
          <a:ext cx="3311287" cy="100953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err="1" smtClean="0"/>
            <a:t>ReITs</a:t>
          </a:r>
          <a:endParaRPr lang="en-US" sz="3700" kern="1200" dirty="0"/>
        </a:p>
      </dsp:txBody>
      <dsp:txXfrm>
        <a:off x="3579216" y="2782873"/>
        <a:ext cx="3311287" cy="1009538"/>
      </dsp:txXfrm>
    </dsp:sp>
    <dsp:sp modelId="{9F3C700C-454B-49FB-B6AE-82BC8CB3D97D}">
      <dsp:nvSpPr>
        <dsp:cNvPr id="0" name=""/>
        <dsp:cNvSpPr/>
      </dsp:nvSpPr>
      <dsp:spPr>
        <a:xfrm>
          <a:off x="3579216" y="4044797"/>
          <a:ext cx="3311287" cy="100953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err="1" smtClean="0"/>
            <a:t>InVITs</a:t>
          </a:r>
          <a:endParaRPr lang="en-US" sz="3700" kern="1200" dirty="0"/>
        </a:p>
      </dsp:txBody>
      <dsp:txXfrm>
        <a:off x="3579216" y="4044797"/>
        <a:ext cx="3311287" cy="10095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0B559-FB08-4893-B1DA-5F8BF00CF383}">
      <dsp:nvSpPr>
        <dsp:cNvPr id="0" name=""/>
        <dsp:cNvSpPr/>
      </dsp:nvSpPr>
      <dsp:spPr>
        <a:xfrm>
          <a:off x="0" y="0"/>
          <a:ext cx="6624058" cy="2748170"/>
        </a:xfrm>
        <a:prstGeom prst="roundRect">
          <a:avLst>
            <a:gd name="adj" fmla="val 10000"/>
          </a:avLst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Quantitative/Gen./Indirect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strike="noStrike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Reserve Ratios (CRR, SLR)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strike="noStrike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OMO &amp; MSS</a:t>
          </a:r>
          <a:endParaRPr lang="en-US" sz="2300" strike="noStrike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strike="noStrike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Rates: Bank, MSF, LAF [Repo, RR]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strike="noStrike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+review of last one year’s policies</a:t>
          </a:r>
          <a:endParaRPr lang="en-US" sz="2300" strike="noStrike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</dsp:txBody>
      <dsp:txXfrm>
        <a:off x="1599628" y="0"/>
        <a:ext cx="5024429" cy="2748170"/>
      </dsp:txXfrm>
    </dsp:sp>
    <dsp:sp modelId="{1788DC5B-7106-4C6E-91A9-17F5C999B125}">
      <dsp:nvSpPr>
        <dsp:cNvPr id="0" name=""/>
        <dsp:cNvSpPr/>
      </dsp:nvSpPr>
      <dsp:spPr>
        <a:xfrm>
          <a:off x="274817" y="473619"/>
          <a:ext cx="1324811" cy="180093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B7839-990A-43CC-A7E1-6883DC84DFE5}">
      <dsp:nvSpPr>
        <dsp:cNvPr id="0" name=""/>
        <dsp:cNvSpPr/>
      </dsp:nvSpPr>
      <dsp:spPr>
        <a:xfrm>
          <a:off x="0" y="3022987"/>
          <a:ext cx="6624058" cy="2748170"/>
        </a:xfrm>
        <a:prstGeom prst="roundRect">
          <a:avLst>
            <a:gd name="adj" fmla="val 10000"/>
          </a:avLst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Qualitative: Selective, Direct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Selective Credit Control (SCC), PSL: Credit </a:t>
          </a:r>
          <a:r>
            <a:rPr lang="en-US" sz="2300" strike="noStrike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Rationing, </a:t>
          </a:r>
          <a:r>
            <a:rPr lang="en-US" sz="2300" strike="sngStrike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Subsidy [fiscal policy]</a:t>
          </a:r>
          <a:endParaRPr lang="en-US" sz="2300" strike="sngStrike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Consumer Credit control / EMI</a:t>
          </a:r>
          <a:endParaRPr lang="en-US" sz="2300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u="none" kern="1200" dirty="0" smtClean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Margin / LTV </a:t>
          </a:r>
          <a:endParaRPr lang="en-US" sz="2300" b="0" u="none" kern="1200" dirty="0">
            <a:solidFill>
              <a:sysClr val="window" lastClr="FFFFFF"/>
            </a:solidFill>
            <a:latin typeface="Franklin Gothic Medium Cond" panose="020B0606030402020204" pitchFamily="34" charset="0"/>
            <a:ea typeface="+mn-ea"/>
            <a:cs typeface="+mn-cs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u="none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Moral Suasion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Direct Action</a:t>
          </a:r>
        </a:p>
      </dsp:txBody>
      <dsp:txXfrm>
        <a:off x="1599628" y="3022987"/>
        <a:ext cx="5024429" cy="2748170"/>
      </dsp:txXfrm>
    </dsp:sp>
    <dsp:sp modelId="{0699BE69-639C-4ECE-B3BF-B56477592864}">
      <dsp:nvSpPr>
        <dsp:cNvPr id="0" name=""/>
        <dsp:cNvSpPr/>
      </dsp:nvSpPr>
      <dsp:spPr>
        <a:xfrm>
          <a:off x="274817" y="3629311"/>
          <a:ext cx="1324811" cy="153552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6B033-43F9-42D0-99B4-EC0B382637C9}">
      <dsp:nvSpPr>
        <dsp:cNvPr id="0" name=""/>
        <dsp:cNvSpPr/>
      </dsp:nvSpPr>
      <dsp:spPr>
        <a:xfrm rot="21300000">
          <a:off x="18706" y="1685100"/>
          <a:ext cx="6058586" cy="693799"/>
        </a:xfrm>
        <a:prstGeom prst="mathMinus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8486CB7F-1366-4CD3-869B-E6F028BBBFB7}">
      <dsp:nvSpPr>
        <dsp:cNvPr id="0" name=""/>
        <dsp:cNvSpPr/>
      </dsp:nvSpPr>
      <dsp:spPr>
        <a:xfrm>
          <a:off x="1173385" y="203200"/>
          <a:ext cx="945068" cy="1625600"/>
        </a:xfrm>
        <a:prstGeom prst="downArrow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FA809B-1262-4506-8A92-7BD43D9455C1}">
      <dsp:nvSpPr>
        <dsp:cNvPr id="0" name=""/>
        <dsp:cNvSpPr/>
      </dsp:nvSpPr>
      <dsp:spPr>
        <a:xfrm>
          <a:off x="3230880" y="0"/>
          <a:ext cx="1950720" cy="1706880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</a:rPr>
            <a:t>Deflation, Demand Boost</a:t>
          </a:r>
          <a:endParaRPr lang="en-US" sz="3200" kern="1200" dirty="0">
            <a:solidFill>
              <a:schemeClr val="bg1">
                <a:lumMod val="85000"/>
                <a:lumOff val="15000"/>
              </a:schemeClr>
            </a:solidFill>
            <a:effectLst/>
          </a:endParaRPr>
        </a:p>
      </dsp:txBody>
      <dsp:txXfrm>
        <a:off x="3230880" y="0"/>
        <a:ext cx="1950720" cy="1706880"/>
      </dsp:txXfrm>
    </dsp:sp>
    <dsp:sp modelId="{E043754E-ED2B-460E-95D6-E02A5F9D5712}">
      <dsp:nvSpPr>
        <dsp:cNvPr id="0" name=""/>
        <dsp:cNvSpPr/>
      </dsp:nvSpPr>
      <dsp:spPr>
        <a:xfrm>
          <a:off x="3977545" y="2235200"/>
          <a:ext cx="945068" cy="1625600"/>
        </a:xfrm>
        <a:prstGeom prst="upArrow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EFEEE4-CE86-4CE8-AC92-11190BD38474}">
      <dsp:nvSpPr>
        <dsp:cNvPr id="0" name=""/>
        <dsp:cNvSpPr/>
      </dsp:nvSpPr>
      <dsp:spPr>
        <a:xfrm>
          <a:off x="914400" y="2357120"/>
          <a:ext cx="1950720" cy="170688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</a:rPr>
            <a:t>Inflation</a:t>
          </a:r>
          <a:endParaRPr lang="en-US" sz="3200" kern="1200" dirty="0">
            <a:solidFill>
              <a:schemeClr val="bg1">
                <a:lumMod val="85000"/>
                <a:lumOff val="15000"/>
              </a:schemeClr>
            </a:solidFill>
            <a:effectLst/>
          </a:endParaRPr>
        </a:p>
      </dsp:txBody>
      <dsp:txXfrm>
        <a:off x="914400" y="2357120"/>
        <a:ext cx="1950720" cy="17068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6B033-43F9-42D0-99B4-EC0B382637C9}">
      <dsp:nvSpPr>
        <dsp:cNvPr id="0" name=""/>
        <dsp:cNvSpPr/>
      </dsp:nvSpPr>
      <dsp:spPr>
        <a:xfrm rot="21300000">
          <a:off x="18706" y="1685100"/>
          <a:ext cx="6058586" cy="693799"/>
        </a:xfrm>
        <a:prstGeom prst="mathMinus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8486CB7F-1366-4CD3-869B-E6F028BBBFB7}">
      <dsp:nvSpPr>
        <dsp:cNvPr id="0" name=""/>
        <dsp:cNvSpPr/>
      </dsp:nvSpPr>
      <dsp:spPr>
        <a:xfrm>
          <a:off x="1173385" y="203200"/>
          <a:ext cx="945068" cy="1625600"/>
        </a:xfrm>
        <a:prstGeom prst="downArrow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FA809B-1262-4506-8A92-7BD43D9455C1}">
      <dsp:nvSpPr>
        <dsp:cNvPr id="0" name=""/>
        <dsp:cNvSpPr/>
      </dsp:nvSpPr>
      <dsp:spPr>
        <a:xfrm>
          <a:off x="3230880" y="0"/>
          <a:ext cx="1950720" cy="1706880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</a:rPr>
            <a:t>Deflation, Demand Boost</a:t>
          </a:r>
          <a:endParaRPr lang="en-US" sz="3200" kern="1200" dirty="0">
            <a:solidFill>
              <a:schemeClr val="bg1">
                <a:lumMod val="85000"/>
                <a:lumOff val="15000"/>
              </a:schemeClr>
            </a:solidFill>
            <a:effectLst/>
          </a:endParaRPr>
        </a:p>
      </dsp:txBody>
      <dsp:txXfrm>
        <a:off x="3230880" y="0"/>
        <a:ext cx="1950720" cy="1706880"/>
      </dsp:txXfrm>
    </dsp:sp>
    <dsp:sp modelId="{E043754E-ED2B-460E-95D6-E02A5F9D5712}">
      <dsp:nvSpPr>
        <dsp:cNvPr id="0" name=""/>
        <dsp:cNvSpPr/>
      </dsp:nvSpPr>
      <dsp:spPr>
        <a:xfrm>
          <a:off x="3977545" y="2235200"/>
          <a:ext cx="945068" cy="1625600"/>
        </a:xfrm>
        <a:prstGeom prst="upArrow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EFEEE4-CE86-4CE8-AC92-11190BD38474}">
      <dsp:nvSpPr>
        <dsp:cNvPr id="0" name=""/>
        <dsp:cNvSpPr/>
      </dsp:nvSpPr>
      <dsp:spPr>
        <a:xfrm>
          <a:off x="914400" y="2357120"/>
          <a:ext cx="1950720" cy="170688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</a:rPr>
            <a:t>Inflation</a:t>
          </a:r>
          <a:endParaRPr lang="en-US" sz="3200" kern="1200" dirty="0">
            <a:solidFill>
              <a:schemeClr val="bg1">
                <a:lumMod val="85000"/>
                <a:lumOff val="15000"/>
              </a:schemeClr>
            </a:solidFill>
            <a:effectLst/>
          </a:endParaRPr>
        </a:p>
      </dsp:txBody>
      <dsp:txXfrm>
        <a:off x="914400" y="2357120"/>
        <a:ext cx="1950720" cy="17068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C039E-BBBF-4FF5-82D2-9ABAC894A4B9}">
      <dsp:nvSpPr>
        <dsp:cNvPr id="0" name=""/>
        <dsp:cNvSpPr/>
      </dsp:nvSpPr>
      <dsp:spPr>
        <a:xfrm>
          <a:off x="4292" y="545865"/>
          <a:ext cx="0" cy="474933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DE1D7E-173B-4A51-A6F2-79F2FBCD12DA}">
      <dsp:nvSpPr>
        <dsp:cNvPr id="0" name=""/>
        <dsp:cNvSpPr/>
      </dsp:nvSpPr>
      <dsp:spPr>
        <a:xfrm>
          <a:off x="136218" y="704176"/>
          <a:ext cx="2497887" cy="213720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619D0-29C5-466D-93BA-2DDA8CA12998}">
      <dsp:nvSpPr>
        <dsp:cNvPr id="0" name=""/>
        <dsp:cNvSpPr/>
      </dsp:nvSpPr>
      <dsp:spPr>
        <a:xfrm>
          <a:off x="136218" y="2841377"/>
          <a:ext cx="2497887" cy="2453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+0.50%</a:t>
          </a:r>
          <a:endParaRPr lang="en-US" sz="3600" kern="1200" dirty="0"/>
        </a:p>
      </dsp:txBody>
      <dsp:txXfrm>
        <a:off x="136218" y="2841377"/>
        <a:ext cx="2497887" cy="2453824"/>
      </dsp:txXfrm>
    </dsp:sp>
    <dsp:sp modelId="{408EC8AF-24A8-4D4F-855E-17D8F948BE68}">
      <dsp:nvSpPr>
        <dsp:cNvPr id="0" name=""/>
        <dsp:cNvSpPr/>
      </dsp:nvSpPr>
      <dsp:spPr>
        <a:xfrm>
          <a:off x="4292" y="18160"/>
          <a:ext cx="2638520" cy="527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MSF (2011)</a:t>
          </a:r>
          <a:endParaRPr lang="en-US" sz="2500" kern="1200" dirty="0"/>
        </a:p>
      </dsp:txBody>
      <dsp:txXfrm>
        <a:off x="4292" y="18160"/>
        <a:ext cx="2638520" cy="527704"/>
      </dsp:txXfrm>
    </dsp:sp>
    <dsp:sp modelId="{59062EC6-7CF8-4676-B04F-9ECAF492D253}">
      <dsp:nvSpPr>
        <dsp:cNvPr id="0" name=""/>
        <dsp:cNvSpPr/>
      </dsp:nvSpPr>
      <dsp:spPr>
        <a:xfrm>
          <a:off x="3079702" y="545865"/>
          <a:ext cx="0" cy="474933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68911-7855-492B-BCAE-02FF3FCA8647}">
      <dsp:nvSpPr>
        <dsp:cNvPr id="0" name=""/>
        <dsp:cNvSpPr/>
      </dsp:nvSpPr>
      <dsp:spPr>
        <a:xfrm>
          <a:off x="3211628" y="704176"/>
          <a:ext cx="2497887" cy="213720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30C04-022F-4AAE-A53D-CC544AFCFCF8}">
      <dsp:nvSpPr>
        <dsp:cNvPr id="0" name=""/>
        <dsp:cNvSpPr/>
      </dsp:nvSpPr>
      <dsp:spPr>
        <a:xfrm>
          <a:off x="3211628" y="2841377"/>
          <a:ext cx="2497887" cy="2453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6.25%</a:t>
          </a:r>
          <a:endParaRPr lang="en-US" sz="3600" kern="1200" dirty="0"/>
        </a:p>
      </dsp:txBody>
      <dsp:txXfrm>
        <a:off x="3211628" y="2841377"/>
        <a:ext cx="2497887" cy="2453824"/>
      </dsp:txXfrm>
    </dsp:sp>
    <dsp:sp modelId="{FFB44F09-2941-4BA2-8230-1A826D82E199}">
      <dsp:nvSpPr>
        <dsp:cNvPr id="0" name=""/>
        <dsp:cNvSpPr/>
      </dsp:nvSpPr>
      <dsp:spPr>
        <a:xfrm>
          <a:off x="3079702" y="18160"/>
          <a:ext cx="2638520" cy="527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Repo (2000)</a:t>
          </a:r>
          <a:endParaRPr lang="en-US" sz="2500" kern="1200" dirty="0"/>
        </a:p>
      </dsp:txBody>
      <dsp:txXfrm>
        <a:off x="3079702" y="18160"/>
        <a:ext cx="2638520" cy="527704"/>
      </dsp:txXfrm>
    </dsp:sp>
    <dsp:sp modelId="{331875E2-7705-460D-8CB8-C5A79B289F0A}">
      <dsp:nvSpPr>
        <dsp:cNvPr id="0" name=""/>
        <dsp:cNvSpPr/>
      </dsp:nvSpPr>
      <dsp:spPr>
        <a:xfrm>
          <a:off x="6155111" y="545865"/>
          <a:ext cx="0" cy="474933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EAAD0-4EBC-4E3F-8365-1F51F8DB9DA1}">
      <dsp:nvSpPr>
        <dsp:cNvPr id="0" name=""/>
        <dsp:cNvSpPr/>
      </dsp:nvSpPr>
      <dsp:spPr>
        <a:xfrm>
          <a:off x="6287037" y="704176"/>
          <a:ext cx="2497887" cy="213720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D69C0-375D-49D7-8A62-3A924EB76C65}">
      <dsp:nvSpPr>
        <dsp:cNvPr id="0" name=""/>
        <dsp:cNvSpPr/>
      </dsp:nvSpPr>
      <dsp:spPr>
        <a:xfrm>
          <a:off x="6287037" y="2841377"/>
          <a:ext cx="2497887" cy="2453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-0.50%</a:t>
          </a:r>
          <a:endParaRPr lang="en-US" sz="3600" kern="1200" dirty="0"/>
        </a:p>
      </dsp:txBody>
      <dsp:txXfrm>
        <a:off x="6287037" y="2841377"/>
        <a:ext cx="2497887" cy="2453824"/>
      </dsp:txXfrm>
    </dsp:sp>
    <dsp:sp modelId="{0415DE8F-6705-4448-8AD2-519046AE36C9}">
      <dsp:nvSpPr>
        <dsp:cNvPr id="0" name=""/>
        <dsp:cNvSpPr/>
      </dsp:nvSpPr>
      <dsp:spPr>
        <a:xfrm>
          <a:off x="6155111" y="18160"/>
          <a:ext cx="2638520" cy="527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Reverse Repo (2000)</a:t>
          </a:r>
          <a:endParaRPr lang="en-US" sz="2500" kern="1200" dirty="0"/>
        </a:p>
      </dsp:txBody>
      <dsp:txXfrm>
        <a:off x="6155111" y="18160"/>
        <a:ext cx="2638520" cy="5277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8C0A9-001F-401F-A5E1-337B0F7E9DF2}">
      <dsp:nvSpPr>
        <dsp:cNvPr id="0" name=""/>
        <dsp:cNvSpPr/>
      </dsp:nvSpPr>
      <dsp:spPr>
        <a:xfrm>
          <a:off x="4681" y="659125"/>
          <a:ext cx="1988362" cy="4970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effectLst/>
            </a:rPr>
            <a:t>OMO</a:t>
          </a:r>
          <a:endParaRPr lang="en-US" sz="3000" kern="1200" dirty="0">
            <a:effectLst/>
          </a:endParaRPr>
        </a:p>
      </dsp:txBody>
      <dsp:txXfrm>
        <a:off x="19240" y="673684"/>
        <a:ext cx="1959244" cy="467972"/>
      </dsp:txXfrm>
    </dsp:sp>
    <dsp:sp modelId="{47FB1944-521D-43E7-A43F-C18F91980FC6}">
      <dsp:nvSpPr>
        <dsp:cNvPr id="0" name=""/>
        <dsp:cNvSpPr/>
      </dsp:nvSpPr>
      <dsp:spPr>
        <a:xfrm rot="5400000">
          <a:off x="955367" y="1199711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F2C92-7E25-432F-B421-7A67A6B289A5}">
      <dsp:nvSpPr>
        <dsp:cNvPr id="0" name=""/>
        <dsp:cNvSpPr/>
      </dsp:nvSpPr>
      <dsp:spPr>
        <a:xfrm>
          <a:off x="4681" y="1330197"/>
          <a:ext cx="1988362" cy="4970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</a:rPr>
            <a:t>G-Sec</a:t>
          </a:r>
          <a:endParaRPr lang="en-US" sz="1900" kern="1200" dirty="0">
            <a:effectLst/>
          </a:endParaRPr>
        </a:p>
      </dsp:txBody>
      <dsp:txXfrm>
        <a:off x="19240" y="1344756"/>
        <a:ext cx="1959244" cy="467972"/>
      </dsp:txXfrm>
    </dsp:sp>
    <dsp:sp modelId="{C5289E39-BD7D-4883-8021-E3AE6CFB15EF}">
      <dsp:nvSpPr>
        <dsp:cNvPr id="0" name=""/>
        <dsp:cNvSpPr/>
      </dsp:nvSpPr>
      <dsp:spPr>
        <a:xfrm rot="5400000">
          <a:off x="955367" y="1870783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BF7188-69D7-47C9-B371-A50E79156394}">
      <dsp:nvSpPr>
        <dsp:cNvPr id="0" name=""/>
        <dsp:cNvSpPr/>
      </dsp:nvSpPr>
      <dsp:spPr>
        <a:xfrm>
          <a:off x="4681" y="2001270"/>
          <a:ext cx="1988362" cy="4970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</a:rPr>
            <a:t>T-Bills-</a:t>
          </a:r>
          <a:r>
            <a:rPr lang="en-US" sz="1900" kern="1200" dirty="0" err="1" smtClean="0">
              <a:effectLst/>
            </a:rPr>
            <a:t>upto</a:t>
          </a:r>
          <a:r>
            <a:rPr lang="en-US" sz="1900" kern="1200" dirty="0" smtClean="0">
              <a:effectLst/>
            </a:rPr>
            <a:t> 364 days</a:t>
          </a:r>
          <a:endParaRPr lang="en-US" sz="1900" kern="1200" dirty="0">
            <a:effectLst/>
          </a:endParaRPr>
        </a:p>
      </dsp:txBody>
      <dsp:txXfrm>
        <a:off x="19240" y="2015829"/>
        <a:ext cx="1959244" cy="467972"/>
      </dsp:txXfrm>
    </dsp:sp>
    <dsp:sp modelId="{7C492182-347E-423D-9193-B0A81703F90B}">
      <dsp:nvSpPr>
        <dsp:cNvPr id="0" name=""/>
        <dsp:cNvSpPr/>
      </dsp:nvSpPr>
      <dsp:spPr>
        <a:xfrm rot="5400000">
          <a:off x="955367" y="2541856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145C97-94AA-49B3-BD48-AF7606B46E43}">
      <dsp:nvSpPr>
        <dsp:cNvPr id="0" name=""/>
        <dsp:cNvSpPr/>
      </dsp:nvSpPr>
      <dsp:spPr>
        <a:xfrm>
          <a:off x="4681" y="2672342"/>
          <a:ext cx="1988362" cy="49709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cap="none" spc="0" dirty="0" smtClean="0">
              <a:ln w="0"/>
              <a:solidFill>
                <a:schemeClr val="tx1"/>
              </a:solidFill>
              <a:effectLst/>
            </a:rPr>
            <a:t>Buy: Inject liquidity </a:t>
          </a:r>
          <a:endParaRPr lang="en-US" sz="1900" b="0" kern="1200" cap="none" spc="0" dirty="0">
            <a:ln w="0"/>
            <a:solidFill>
              <a:schemeClr val="tx1"/>
            </a:solidFill>
            <a:effectLst/>
          </a:endParaRPr>
        </a:p>
      </dsp:txBody>
      <dsp:txXfrm>
        <a:off x="19240" y="2686901"/>
        <a:ext cx="1959244" cy="467972"/>
      </dsp:txXfrm>
    </dsp:sp>
    <dsp:sp modelId="{B2387E9E-662F-4D4F-AEC8-8396ADA98B5F}">
      <dsp:nvSpPr>
        <dsp:cNvPr id="0" name=""/>
        <dsp:cNvSpPr/>
      </dsp:nvSpPr>
      <dsp:spPr>
        <a:xfrm rot="5400000">
          <a:off x="955367" y="3212928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8548E-A8CB-454A-8AD1-F3EEDED960B5}">
      <dsp:nvSpPr>
        <dsp:cNvPr id="0" name=""/>
        <dsp:cNvSpPr/>
      </dsp:nvSpPr>
      <dsp:spPr>
        <a:xfrm>
          <a:off x="4681" y="3343414"/>
          <a:ext cx="1988362" cy="49709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</a:rPr>
            <a:t>Sell: Suck liquidity </a:t>
          </a:r>
          <a:endParaRPr lang="en-US" sz="1900" kern="1200" dirty="0">
            <a:effectLst/>
          </a:endParaRPr>
        </a:p>
      </dsp:txBody>
      <dsp:txXfrm>
        <a:off x="19240" y="3357973"/>
        <a:ext cx="1959244" cy="467972"/>
      </dsp:txXfrm>
    </dsp:sp>
    <dsp:sp modelId="{3F9829E8-AEDC-41BA-90FA-796729946673}">
      <dsp:nvSpPr>
        <dsp:cNvPr id="0" name=""/>
        <dsp:cNvSpPr/>
      </dsp:nvSpPr>
      <dsp:spPr>
        <a:xfrm>
          <a:off x="2271414" y="659125"/>
          <a:ext cx="1988362" cy="4970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effectLst/>
            </a:rPr>
            <a:t>MSS’04</a:t>
          </a:r>
          <a:endParaRPr lang="en-US" sz="3000" kern="1200" dirty="0">
            <a:effectLst/>
          </a:endParaRPr>
        </a:p>
      </dsp:txBody>
      <dsp:txXfrm>
        <a:off x="2285973" y="673684"/>
        <a:ext cx="1959244" cy="467972"/>
      </dsp:txXfrm>
    </dsp:sp>
    <dsp:sp modelId="{E07B3F02-0211-4D18-8916-A116CFE837F4}">
      <dsp:nvSpPr>
        <dsp:cNvPr id="0" name=""/>
        <dsp:cNvSpPr/>
      </dsp:nvSpPr>
      <dsp:spPr>
        <a:xfrm rot="5400000">
          <a:off x="3222100" y="1199711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A9653-2AE2-42D3-871F-F2069E8FC1ED}">
      <dsp:nvSpPr>
        <dsp:cNvPr id="0" name=""/>
        <dsp:cNvSpPr/>
      </dsp:nvSpPr>
      <dsp:spPr>
        <a:xfrm>
          <a:off x="2271414" y="1330197"/>
          <a:ext cx="1988362" cy="4970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</a:rPr>
            <a:t>G-sec (</a:t>
          </a:r>
          <a:r>
            <a:rPr lang="en-US" sz="1900" kern="1200" dirty="0" err="1" smtClean="0">
              <a:effectLst/>
            </a:rPr>
            <a:t>upto</a:t>
          </a:r>
          <a:r>
            <a:rPr lang="en-US" sz="1900" kern="1200" dirty="0" smtClean="0">
              <a:effectLst/>
            </a:rPr>
            <a:t> 2 years)</a:t>
          </a:r>
          <a:endParaRPr lang="en-US" sz="1900" kern="1200" dirty="0">
            <a:effectLst/>
          </a:endParaRPr>
        </a:p>
      </dsp:txBody>
      <dsp:txXfrm>
        <a:off x="2285973" y="1344756"/>
        <a:ext cx="1959244" cy="467972"/>
      </dsp:txXfrm>
    </dsp:sp>
    <dsp:sp modelId="{9AF41A9D-007F-4037-9FE9-F7615BBC0847}">
      <dsp:nvSpPr>
        <dsp:cNvPr id="0" name=""/>
        <dsp:cNvSpPr/>
      </dsp:nvSpPr>
      <dsp:spPr>
        <a:xfrm rot="5400000">
          <a:off x="3222100" y="1870783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D3921-D9D7-4AD2-89C9-60393A4D26FD}">
      <dsp:nvSpPr>
        <dsp:cNvPr id="0" name=""/>
        <dsp:cNvSpPr/>
      </dsp:nvSpPr>
      <dsp:spPr>
        <a:xfrm>
          <a:off x="2271414" y="2001270"/>
          <a:ext cx="1988362" cy="4970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</a:rPr>
            <a:t>T-bill-</a:t>
          </a:r>
          <a:r>
            <a:rPr lang="en-US" sz="1900" kern="1200" dirty="0" err="1" smtClean="0">
              <a:effectLst/>
            </a:rPr>
            <a:t>upto</a:t>
          </a:r>
          <a:r>
            <a:rPr lang="en-US" sz="1900" kern="1200" dirty="0" smtClean="0">
              <a:effectLst/>
            </a:rPr>
            <a:t> 364 days</a:t>
          </a:r>
          <a:endParaRPr lang="en-US" sz="1900" kern="1200" dirty="0">
            <a:effectLst/>
          </a:endParaRPr>
        </a:p>
      </dsp:txBody>
      <dsp:txXfrm>
        <a:off x="2285973" y="2015829"/>
        <a:ext cx="1959244" cy="467972"/>
      </dsp:txXfrm>
    </dsp:sp>
    <dsp:sp modelId="{6B29F3F5-6ACC-468C-93A0-B70E93CA3117}">
      <dsp:nvSpPr>
        <dsp:cNvPr id="0" name=""/>
        <dsp:cNvSpPr/>
      </dsp:nvSpPr>
      <dsp:spPr>
        <a:xfrm rot="5400000">
          <a:off x="3222100" y="2541856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11A47-15B1-449C-ABFD-F9E11538068C}">
      <dsp:nvSpPr>
        <dsp:cNvPr id="0" name=""/>
        <dsp:cNvSpPr/>
      </dsp:nvSpPr>
      <dsp:spPr>
        <a:xfrm>
          <a:off x="2271414" y="2672342"/>
          <a:ext cx="1988362" cy="4970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</a:rPr>
            <a:t>CMB’90 days</a:t>
          </a:r>
          <a:endParaRPr lang="en-US" sz="1900" kern="1200" dirty="0">
            <a:effectLst/>
          </a:endParaRPr>
        </a:p>
      </dsp:txBody>
      <dsp:txXfrm>
        <a:off x="2285973" y="2686901"/>
        <a:ext cx="1959244" cy="467972"/>
      </dsp:txXfrm>
    </dsp:sp>
    <dsp:sp modelId="{165E4121-EFA2-4B34-9AD7-FF827D3C7FBF}">
      <dsp:nvSpPr>
        <dsp:cNvPr id="0" name=""/>
        <dsp:cNvSpPr/>
      </dsp:nvSpPr>
      <dsp:spPr>
        <a:xfrm rot="5400000">
          <a:off x="3222100" y="3212928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4E3935-F976-462B-9FAB-307CD08C9799}">
      <dsp:nvSpPr>
        <dsp:cNvPr id="0" name=""/>
        <dsp:cNvSpPr/>
      </dsp:nvSpPr>
      <dsp:spPr>
        <a:xfrm>
          <a:off x="2271414" y="3343414"/>
          <a:ext cx="1988362" cy="49709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</a:rPr>
            <a:t>Sell: Suck liquidity </a:t>
          </a:r>
          <a:endParaRPr lang="en-US" sz="1900" kern="1200" dirty="0">
            <a:effectLst/>
          </a:endParaRPr>
        </a:p>
      </dsp:txBody>
      <dsp:txXfrm>
        <a:off x="2285973" y="3357973"/>
        <a:ext cx="1959244" cy="467972"/>
      </dsp:txXfrm>
    </dsp:sp>
    <dsp:sp modelId="{900D73B3-FD0A-4508-8E4C-3B0DC8D11ED2}">
      <dsp:nvSpPr>
        <dsp:cNvPr id="0" name=""/>
        <dsp:cNvSpPr/>
      </dsp:nvSpPr>
      <dsp:spPr>
        <a:xfrm>
          <a:off x="4538147" y="659125"/>
          <a:ext cx="1988362" cy="4970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effectLst/>
            </a:rPr>
            <a:t>LAF’2000</a:t>
          </a:r>
          <a:endParaRPr lang="en-US" sz="3000" kern="1200" dirty="0">
            <a:effectLst/>
          </a:endParaRPr>
        </a:p>
      </dsp:txBody>
      <dsp:txXfrm>
        <a:off x="4552706" y="673684"/>
        <a:ext cx="1959244" cy="467972"/>
      </dsp:txXfrm>
    </dsp:sp>
    <dsp:sp modelId="{091813EC-86C9-4198-9510-ED18B4D7E039}">
      <dsp:nvSpPr>
        <dsp:cNvPr id="0" name=""/>
        <dsp:cNvSpPr/>
      </dsp:nvSpPr>
      <dsp:spPr>
        <a:xfrm rot="5400000">
          <a:off x="5488833" y="1199711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846EFB-6FF3-471D-A47F-C350C799BCA8}">
      <dsp:nvSpPr>
        <dsp:cNvPr id="0" name=""/>
        <dsp:cNvSpPr/>
      </dsp:nvSpPr>
      <dsp:spPr>
        <a:xfrm>
          <a:off x="4538147" y="1330197"/>
          <a:ext cx="1988362" cy="49709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cap="none" spc="0" dirty="0" smtClean="0">
              <a:ln w="0"/>
              <a:solidFill>
                <a:schemeClr val="tx1"/>
              </a:solidFill>
              <a:effectLst/>
            </a:rPr>
            <a:t>Repo: inject Liquidity </a:t>
          </a:r>
          <a:endParaRPr lang="en-US" sz="1900" b="0" kern="1200" cap="none" spc="0" dirty="0">
            <a:ln w="0"/>
            <a:solidFill>
              <a:schemeClr val="tx1"/>
            </a:solidFill>
            <a:effectLst/>
          </a:endParaRPr>
        </a:p>
      </dsp:txBody>
      <dsp:txXfrm>
        <a:off x="4552706" y="1344756"/>
        <a:ext cx="1959244" cy="467972"/>
      </dsp:txXfrm>
    </dsp:sp>
    <dsp:sp modelId="{4E836293-ED1A-4513-8DDF-A2B75855888C}">
      <dsp:nvSpPr>
        <dsp:cNvPr id="0" name=""/>
        <dsp:cNvSpPr/>
      </dsp:nvSpPr>
      <dsp:spPr>
        <a:xfrm rot="5400000">
          <a:off x="5488833" y="1870783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DDACD-8FB1-4FE0-A381-7A9FF805E936}">
      <dsp:nvSpPr>
        <dsp:cNvPr id="0" name=""/>
        <dsp:cNvSpPr/>
      </dsp:nvSpPr>
      <dsp:spPr>
        <a:xfrm>
          <a:off x="4538147" y="2001270"/>
          <a:ext cx="1988362" cy="49709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</a:rPr>
            <a:t>RR: Suck liquidity</a:t>
          </a:r>
          <a:endParaRPr lang="en-US" sz="1900" kern="1200" dirty="0">
            <a:effectLst/>
          </a:endParaRPr>
        </a:p>
      </dsp:txBody>
      <dsp:txXfrm>
        <a:off x="4552706" y="2015829"/>
        <a:ext cx="1959244" cy="467972"/>
      </dsp:txXfrm>
    </dsp:sp>
    <dsp:sp modelId="{FDFF18CB-41AC-4871-86FD-C2304470F4DF}">
      <dsp:nvSpPr>
        <dsp:cNvPr id="0" name=""/>
        <dsp:cNvSpPr/>
      </dsp:nvSpPr>
      <dsp:spPr>
        <a:xfrm>
          <a:off x="6804880" y="659125"/>
          <a:ext cx="1988362" cy="4970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effectLst/>
            </a:rPr>
            <a:t>MSF’2011</a:t>
          </a:r>
          <a:endParaRPr lang="en-US" sz="3000" kern="1200" dirty="0">
            <a:effectLst/>
          </a:endParaRPr>
        </a:p>
      </dsp:txBody>
      <dsp:txXfrm>
        <a:off x="6819439" y="673684"/>
        <a:ext cx="1959244" cy="467972"/>
      </dsp:txXfrm>
    </dsp:sp>
    <dsp:sp modelId="{60EF43E7-AAD6-4909-A335-F722F0BCBA02}">
      <dsp:nvSpPr>
        <dsp:cNvPr id="0" name=""/>
        <dsp:cNvSpPr/>
      </dsp:nvSpPr>
      <dsp:spPr>
        <a:xfrm rot="5400000">
          <a:off x="7755566" y="1199711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FBC8D-F189-4410-BC21-2C81993C71E8}">
      <dsp:nvSpPr>
        <dsp:cNvPr id="0" name=""/>
        <dsp:cNvSpPr/>
      </dsp:nvSpPr>
      <dsp:spPr>
        <a:xfrm>
          <a:off x="6804880" y="1330197"/>
          <a:ext cx="1988362" cy="4970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</a:rPr>
            <a:t>Repo-SLR securities</a:t>
          </a:r>
          <a:endParaRPr lang="en-US" sz="1900" kern="1200" dirty="0">
            <a:effectLst/>
          </a:endParaRPr>
        </a:p>
      </dsp:txBody>
      <dsp:txXfrm>
        <a:off x="6819439" y="1344756"/>
        <a:ext cx="1959244" cy="467972"/>
      </dsp:txXfrm>
    </dsp:sp>
    <dsp:sp modelId="{F8920FC2-3AB6-41F1-BBE9-3A8D9C4876EC}">
      <dsp:nvSpPr>
        <dsp:cNvPr id="0" name=""/>
        <dsp:cNvSpPr/>
      </dsp:nvSpPr>
      <dsp:spPr>
        <a:xfrm rot="5400000">
          <a:off x="7755566" y="1870783"/>
          <a:ext cx="86990" cy="8699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B4D15-AF04-4948-B815-21BEA03B51C3}">
      <dsp:nvSpPr>
        <dsp:cNvPr id="0" name=""/>
        <dsp:cNvSpPr/>
      </dsp:nvSpPr>
      <dsp:spPr>
        <a:xfrm>
          <a:off x="6804880" y="2001270"/>
          <a:ext cx="1988362" cy="49709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cap="none" spc="0" dirty="0" smtClean="0">
              <a:ln w="0"/>
              <a:solidFill>
                <a:schemeClr val="tx1"/>
              </a:solidFill>
              <a:effectLst/>
            </a:rPr>
            <a:t>Inject liquidity </a:t>
          </a:r>
          <a:endParaRPr lang="en-US" sz="1900" b="0" kern="1200" cap="none" spc="0" dirty="0">
            <a:ln w="0"/>
            <a:solidFill>
              <a:schemeClr val="tx1"/>
            </a:solidFill>
            <a:effectLst/>
          </a:endParaRPr>
        </a:p>
      </dsp:txBody>
      <dsp:txXfrm>
        <a:off x="6819439" y="2015829"/>
        <a:ext cx="1959244" cy="4679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7E33-CB81-417D-B33E-46CBBC3F0613}">
      <dsp:nvSpPr>
        <dsp:cNvPr id="0" name=""/>
        <dsp:cNvSpPr/>
      </dsp:nvSpPr>
      <dsp:spPr>
        <a:xfrm>
          <a:off x="790580" y="498489"/>
          <a:ext cx="1480602" cy="987561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/>
            </a:rPr>
            <a:t>Inject Liquidity </a:t>
          </a:r>
          <a:endParaRPr lang="en-US" sz="2400" kern="1200" dirty="0">
            <a:effectLst/>
          </a:endParaRPr>
        </a:p>
      </dsp:txBody>
      <dsp:txXfrm>
        <a:off x="1027476" y="498489"/>
        <a:ext cx="1243706" cy="987561"/>
      </dsp:txXfrm>
    </dsp:sp>
    <dsp:sp modelId="{978A453F-DFBA-4711-A8C8-C6225A9D928C}">
      <dsp:nvSpPr>
        <dsp:cNvPr id="0" name=""/>
        <dsp:cNvSpPr/>
      </dsp:nvSpPr>
      <dsp:spPr>
        <a:xfrm>
          <a:off x="925" y="103662"/>
          <a:ext cx="987068" cy="987068"/>
        </a:xfrm>
        <a:prstGeom prst="ellipse">
          <a:avLst/>
        </a:prstGeom>
        <a:solidFill>
          <a:schemeClr val="bg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/>
            </a:rPr>
            <a:t>Fight Deflation</a:t>
          </a:r>
          <a:endParaRPr lang="en-US" sz="1600" kern="1200" dirty="0">
            <a:effectLst/>
          </a:endParaRPr>
        </a:p>
      </dsp:txBody>
      <dsp:txXfrm>
        <a:off x="145478" y="248215"/>
        <a:ext cx="697962" cy="697962"/>
      </dsp:txXfrm>
    </dsp:sp>
    <dsp:sp modelId="{D3BC25EE-42CD-4203-B85D-B9B503F0D6CE}">
      <dsp:nvSpPr>
        <dsp:cNvPr id="0" name=""/>
        <dsp:cNvSpPr/>
      </dsp:nvSpPr>
      <dsp:spPr>
        <a:xfrm>
          <a:off x="3258251" y="498489"/>
          <a:ext cx="1480602" cy="987561"/>
        </a:xfrm>
        <a:prstGeom prst="rect">
          <a:avLst/>
        </a:prstGeom>
        <a:solidFill>
          <a:schemeClr val="accent2">
            <a:lumMod val="60000"/>
            <a:lumOff val="40000"/>
            <a:alpha val="9000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/>
            </a:rPr>
            <a:t>Suck liquidity </a:t>
          </a:r>
          <a:endParaRPr lang="en-US" sz="2400" kern="1200" dirty="0">
            <a:effectLst/>
          </a:endParaRPr>
        </a:p>
      </dsp:txBody>
      <dsp:txXfrm>
        <a:off x="3495148" y="498489"/>
        <a:ext cx="1243706" cy="987561"/>
      </dsp:txXfrm>
    </dsp:sp>
    <dsp:sp modelId="{71F21F6C-2606-4F66-BD68-E84D218F3412}">
      <dsp:nvSpPr>
        <dsp:cNvPr id="0" name=""/>
        <dsp:cNvSpPr/>
      </dsp:nvSpPr>
      <dsp:spPr>
        <a:xfrm>
          <a:off x="2468596" y="103662"/>
          <a:ext cx="987068" cy="987068"/>
        </a:xfrm>
        <a:prstGeom prst="ellipse">
          <a:avLst/>
        </a:prstGeom>
        <a:solidFill>
          <a:schemeClr val="bg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>
              <a:effectLst/>
            </a:rPr>
            <a:t>Fight Inflation</a:t>
          </a:r>
          <a:endParaRPr lang="en-US" sz="1600" kern="1200" dirty="0">
            <a:effectLst/>
          </a:endParaRPr>
        </a:p>
      </dsp:txBody>
      <dsp:txXfrm>
        <a:off x="2613149" y="248215"/>
        <a:ext cx="697962" cy="6979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8C0A9-001F-401F-A5E1-337B0F7E9DF2}">
      <dsp:nvSpPr>
        <dsp:cNvPr id="0" name=""/>
        <dsp:cNvSpPr/>
      </dsp:nvSpPr>
      <dsp:spPr>
        <a:xfrm>
          <a:off x="858883" y="0"/>
          <a:ext cx="2555361" cy="6388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effectLst/>
            </a:rPr>
            <a:t>SDF</a:t>
          </a:r>
          <a:endParaRPr lang="en-US" sz="3800" kern="1200" dirty="0">
            <a:effectLst/>
          </a:endParaRPr>
        </a:p>
      </dsp:txBody>
      <dsp:txXfrm>
        <a:off x="877594" y="18711"/>
        <a:ext cx="2517939" cy="601418"/>
      </dsp:txXfrm>
    </dsp:sp>
    <dsp:sp modelId="{1C773089-31B7-40A2-840E-DAAC52D9782E}">
      <dsp:nvSpPr>
        <dsp:cNvPr id="0" name=""/>
        <dsp:cNvSpPr/>
      </dsp:nvSpPr>
      <dsp:spPr>
        <a:xfrm rot="5400000">
          <a:off x="2080665" y="694739"/>
          <a:ext cx="111797" cy="111797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92F29-62A0-4102-9012-8548E7645E27}">
      <dsp:nvSpPr>
        <dsp:cNvPr id="0" name=""/>
        <dsp:cNvSpPr/>
      </dsp:nvSpPr>
      <dsp:spPr>
        <a:xfrm>
          <a:off x="858883" y="862434"/>
          <a:ext cx="2555361" cy="63884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/>
            </a:rPr>
            <a:t>Inject Liquidity</a:t>
          </a:r>
          <a:endParaRPr lang="en-US" sz="2100" kern="1200" dirty="0">
            <a:effectLst/>
          </a:endParaRPr>
        </a:p>
      </dsp:txBody>
      <dsp:txXfrm>
        <a:off x="877594" y="881145"/>
        <a:ext cx="2517939" cy="601418"/>
      </dsp:txXfrm>
    </dsp:sp>
    <dsp:sp modelId="{A1E6BA6D-681B-40B1-9EB3-2911BF5277EF}">
      <dsp:nvSpPr>
        <dsp:cNvPr id="0" name=""/>
        <dsp:cNvSpPr/>
      </dsp:nvSpPr>
      <dsp:spPr>
        <a:xfrm rot="5400000">
          <a:off x="2080665" y="1557173"/>
          <a:ext cx="111797" cy="111797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4673100"/>
            <a:satOff val="6871"/>
            <a:lumOff val="58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2FEE3B-C09F-42C9-A62E-B5C86FE1D677}">
      <dsp:nvSpPr>
        <dsp:cNvPr id="0" name=""/>
        <dsp:cNvSpPr/>
      </dsp:nvSpPr>
      <dsp:spPr>
        <a:xfrm>
          <a:off x="858883" y="1724869"/>
          <a:ext cx="2555361" cy="63884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4701633"/>
            <a:satOff val="8851"/>
            <a:lumOff val="133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701633"/>
              <a:satOff val="8851"/>
              <a:lumOff val="13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/>
            </a:rPr>
            <a:t>Absorb Liquidity</a:t>
          </a:r>
          <a:endParaRPr lang="en-US" sz="2100" kern="1200" dirty="0">
            <a:effectLst/>
          </a:endParaRPr>
        </a:p>
      </dsp:txBody>
      <dsp:txXfrm>
        <a:off x="877594" y="1743580"/>
        <a:ext cx="2517939" cy="601418"/>
      </dsp:txXfrm>
    </dsp:sp>
    <dsp:sp modelId="{D9601B8E-579B-4B32-B61C-F6EB41EF0B0B}">
      <dsp:nvSpPr>
        <dsp:cNvPr id="0" name=""/>
        <dsp:cNvSpPr/>
      </dsp:nvSpPr>
      <dsp:spPr>
        <a:xfrm rot="5400000">
          <a:off x="2080665" y="2419608"/>
          <a:ext cx="111797" cy="111797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9346199"/>
            <a:satOff val="13742"/>
            <a:lumOff val="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33963-6BA3-4769-8645-222E5AF459F1}">
      <dsp:nvSpPr>
        <dsp:cNvPr id="0" name=""/>
        <dsp:cNvSpPr/>
      </dsp:nvSpPr>
      <dsp:spPr>
        <a:xfrm>
          <a:off x="858883" y="2587303"/>
          <a:ext cx="2555361" cy="63884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9403265"/>
            <a:satOff val="17701"/>
            <a:lumOff val="267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9403265"/>
              <a:satOff val="17701"/>
              <a:lumOff val="2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/>
            </a:rPr>
            <a:t>Without collateral</a:t>
          </a:r>
          <a:endParaRPr lang="en-US" sz="2100" kern="1200" dirty="0">
            <a:effectLst/>
          </a:endParaRPr>
        </a:p>
      </dsp:txBody>
      <dsp:txXfrm>
        <a:off x="877594" y="2606014"/>
        <a:ext cx="2517939" cy="601418"/>
      </dsp:txXfrm>
    </dsp:sp>
    <dsp:sp modelId="{6051DDAF-7EB6-4FF2-AB4A-77E48D7E62E7}">
      <dsp:nvSpPr>
        <dsp:cNvPr id="0" name=""/>
        <dsp:cNvSpPr/>
      </dsp:nvSpPr>
      <dsp:spPr>
        <a:xfrm rot="5400000">
          <a:off x="2080665" y="3282042"/>
          <a:ext cx="111797" cy="111797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AD5E4-6792-4EDB-848F-51C3D6BA2449}">
      <dsp:nvSpPr>
        <dsp:cNvPr id="0" name=""/>
        <dsp:cNvSpPr/>
      </dsp:nvSpPr>
      <dsp:spPr>
        <a:xfrm>
          <a:off x="858883" y="3449738"/>
          <a:ext cx="2555361" cy="63884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14104897"/>
            <a:satOff val="26552"/>
            <a:lumOff val="401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4104897"/>
              <a:satOff val="26552"/>
              <a:lumOff val="40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/>
            </a:rPr>
            <a:t>Without Limit </a:t>
          </a:r>
          <a:br>
            <a:rPr lang="en-US" sz="2100" kern="1200" dirty="0" smtClean="0">
              <a:effectLst/>
            </a:rPr>
          </a:br>
          <a:r>
            <a:rPr lang="en-US" sz="2100" kern="1200" dirty="0" smtClean="0">
              <a:effectLst/>
            </a:rPr>
            <a:t>(MSS- 6L cr.)</a:t>
          </a:r>
          <a:endParaRPr lang="en-US" sz="2100" kern="1200" dirty="0">
            <a:effectLst/>
          </a:endParaRPr>
        </a:p>
      </dsp:txBody>
      <dsp:txXfrm>
        <a:off x="877594" y="3468449"/>
        <a:ext cx="2517939" cy="6014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9A838-B5BA-4E50-A111-57CAF7D1127B}">
      <dsp:nvSpPr>
        <dsp:cNvPr id="0" name=""/>
        <dsp:cNvSpPr/>
      </dsp:nvSpPr>
      <dsp:spPr>
        <a:xfrm>
          <a:off x="2829791" y="1782343"/>
          <a:ext cx="1548595" cy="5375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764"/>
              </a:lnTo>
              <a:lnTo>
                <a:pt x="1548595" y="268764"/>
              </a:lnTo>
              <a:lnTo>
                <a:pt x="1548595" y="5375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2CC139-DC7D-4553-B1BD-8FD013596868}">
      <dsp:nvSpPr>
        <dsp:cNvPr id="0" name=""/>
        <dsp:cNvSpPr/>
      </dsp:nvSpPr>
      <dsp:spPr>
        <a:xfrm>
          <a:off x="1281195" y="1782343"/>
          <a:ext cx="1548595" cy="537529"/>
        </a:xfrm>
        <a:custGeom>
          <a:avLst/>
          <a:gdLst/>
          <a:ahLst/>
          <a:cxnLst/>
          <a:rect l="0" t="0" r="0" b="0"/>
          <a:pathLst>
            <a:path>
              <a:moveTo>
                <a:pt x="1548595" y="0"/>
              </a:moveTo>
              <a:lnTo>
                <a:pt x="1548595" y="268764"/>
              </a:lnTo>
              <a:lnTo>
                <a:pt x="0" y="268764"/>
              </a:lnTo>
              <a:lnTo>
                <a:pt x="0" y="5375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F22530-E726-409C-ADE0-358F396EB89E}">
      <dsp:nvSpPr>
        <dsp:cNvPr id="0" name=""/>
        <dsp:cNvSpPr/>
      </dsp:nvSpPr>
      <dsp:spPr>
        <a:xfrm>
          <a:off x="2189875" y="502512"/>
          <a:ext cx="1279831" cy="127983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5D2E9-E4B1-4FF1-A831-851D22D4886C}">
      <dsp:nvSpPr>
        <dsp:cNvPr id="0" name=""/>
        <dsp:cNvSpPr/>
      </dsp:nvSpPr>
      <dsp:spPr>
        <a:xfrm>
          <a:off x="2189875" y="502512"/>
          <a:ext cx="1279831" cy="127983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A24FA3-3F5C-4934-A904-9E8FCAF415C4}">
      <dsp:nvSpPr>
        <dsp:cNvPr id="0" name=""/>
        <dsp:cNvSpPr/>
      </dsp:nvSpPr>
      <dsp:spPr>
        <a:xfrm>
          <a:off x="1549960" y="732882"/>
          <a:ext cx="2559662" cy="819091"/>
        </a:xfrm>
        <a:prstGeom prst="rect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>
              <a:solidFill>
                <a:schemeClr val="tx1"/>
              </a:solidFill>
            </a:rPr>
            <a:t>Custodian</a:t>
          </a:r>
          <a:endParaRPr lang="en-US" sz="5200" kern="1200" dirty="0">
            <a:solidFill>
              <a:schemeClr val="tx1"/>
            </a:solidFill>
          </a:endParaRPr>
        </a:p>
      </dsp:txBody>
      <dsp:txXfrm>
        <a:off x="1549960" y="732882"/>
        <a:ext cx="2559662" cy="819091"/>
      </dsp:txXfrm>
    </dsp:sp>
    <dsp:sp modelId="{B7BBF357-A20F-4A59-A63C-5290A6BA887E}">
      <dsp:nvSpPr>
        <dsp:cNvPr id="0" name=""/>
        <dsp:cNvSpPr/>
      </dsp:nvSpPr>
      <dsp:spPr>
        <a:xfrm>
          <a:off x="641280" y="2319873"/>
          <a:ext cx="1279831" cy="127983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C77906-356D-47B5-BF66-576A8644F1DC}">
      <dsp:nvSpPr>
        <dsp:cNvPr id="0" name=""/>
        <dsp:cNvSpPr/>
      </dsp:nvSpPr>
      <dsp:spPr>
        <a:xfrm>
          <a:off x="641280" y="2319873"/>
          <a:ext cx="1279831" cy="127983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1243EC-B770-4DDD-A64B-E2469465DE6E}">
      <dsp:nvSpPr>
        <dsp:cNvPr id="0" name=""/>
        <dsp:cNvSpPr/>
      </dsp:nvSpPr>
      <dsp:spPr>
        <a:xfrm>
          <a:off x="1364" y="2550242"/>
          <a:ext cx="2559662" cy="819091"/>
        </a:xfrm>
        <a:prstGeom prst="rect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>
              <a:solidFill>
                <a:schemeClr val="tx1"/>
              </a:solidFill>
            </a:rPr>
            <a:t>Lender</a:t>
          </a:r>
          <a:endParaRPr lang="en-US" sz="5200" kern="1200" dirty="0">
            <a:solidFill>
              <a:schemeClr val="tx1"/>
            </a:solidFill>
          </a:endParaRPr>
        </a:p>
      </dsp:txBody>
      <dsp:txXfrm>
        <a:off x="1364" y="2550242"/>
        <a:ext cx="2559662" cy="819091"/>
      </dsp:txXfrm>
    </dsp:sp>
    <dsp:sp modelId="{47E387FA-F98D-4BDB-92F2-DF3A765F1D05}">
      <dsp:nvSpPr>
        <dsp:cNvPr id="0" name=""/>
        <dsp:cNvSpPr/>
      </dsp:nvSpPr>
      <dsp:spPr>
        <a:xfrm>
          <a:off x="3738471" y="2319873"/>
          <a:ext cx="1279831" cy="127983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3B3606-3F66-49F3-B458-8614229EE511}">
      <dsp:nvSpPr>
        <dsp:cNvPr id="0" name=""/>
        <dsp:cNvSpPr/>
      </dsp:nvSpPr>
      <dsp:spPr>
        <a:xfrm>
          <a:off x="3738471" y="2319873"/>
          <a:ext cx="1279831" cy="127983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48BE75-1909-4F5A-A745-3D35C74E86ED}">
      <dsp:nvSpPr>
        <dsp:cNvPr id="0" name=""/>
        <dsp:cNvSpPr/>
      </dsp:nvSpPr>
      <dsp:spPr>
        <a:xfrm>
          <a:off x="3098556" y="2550242"/>
          <a:ext cx="2559662" cy="819091"/>
        </a:xfrm>
        <a:prstGeom prst="rect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>
              <a:solidFill>
                <a:schemeClr val="tx1"/>
              </a:solidFill>
            </a:rPr>
            <a:t>Borrower</a:t>
          </a:r>
          <a:endParaRPr lang="en-US" sz="5200" kern="1200" dirty="0">
            <a:solidFill>
              <a:schemeClr val="tx1"/>
            </a:solidFill>
          </a:endParaRPr>
        </a:p>
      </dsp:txBody>
      <dsp:txXfrm>
        <a:off x="3098556" y="2550242"/>
        <a:ext cx="2559662" cy="819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D872D-8725-4345-9878-BF8D581D6B88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D391C-A09D-41F0-8616-17CB32244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22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629D7-F520-4AF4-8BA7-FEC3F50C5A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11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D391C-A09D-41F0-8616-17CB32244D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715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B181D-C977-456D-B157-702D735505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52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D391C-A09D-41F0-8616-17CB32244D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38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BAC98-DE3D-4058-907E-81F076A302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00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D391C-A09D-41F0-8616-17CB32244D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6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D391C-A09D-41F0-8616-17CB32244D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44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D391C-A09D-41F0-8616-17CB32244D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5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D391C-A09D-41F0-8616-17CB32244DA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41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72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94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Domestic petrol-diesel prices, ▲ by ~5 per </a:t>
            </a:r>
            <a:r>
              <a:rPr lang="en-US" dirty="0" err="1" smtClean="0"/>
              <a:t>litre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D391C-A09D-41F0-8616-17CB32244D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56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8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D391C-A09D-41F0-8616-17CB32244D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98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B181D-C977-456D-B157-702D735505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11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B181D-C977-456D-B157-702D735505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19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D391C-A09D-41F0-8616-17CB32244D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09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B181D-C977-456D-B157-702D735505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8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0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15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6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640177057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08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21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85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8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9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188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1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3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7903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3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7A916-7B4A-4FC2-8424-98B0282AF304}" type="datetimeFigureOut">
              <a:rPr lang="en-US" smtClean="0"/>
              <a:t>30-Apr-17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7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54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37.png"/><Relationship Id="rId4" Type="http://schemas.openxmlformats.org/officeDocument/2006/relationships/image" Target="../media/image53.png"/><Relationship Id="rId9" Type="http://schemas.microsoft.com/office/2007/relationships/diagramDrawing" Target="../diagrams/drawing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6.png"/><Relationship Id="rId4" Type="http://schemas.openxmlformats.org/officeDocument/2006/relationships/image" Target="../media/image45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openxmlformats.org/officeDocument/2006/relationships/image" Target="../media/image50.png"/><Relationship Id="rId3" Type="http://schemas.openxmlformats.org/officeDocument/2006/relationships/image" Target="../media/image57.jpg"/><Relationship Id="rId7" Type="http://schemas.openxmlformats.org/officeDocument/2006/relationships/diagramColors" Target="../diagrams/colors9.xm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9.xml"/><Relationship Id="rId11" Type="http://schemas.openxmlformats.org/officeDocument/2006/relationships/image" Target="../media/image49.png"/><Relationship Id="rId5" Type="http://schemas.openxmlformats.org/officeDocument/2006/relationships/diagramLayout" Target="../diagrams/layout9.xml"/><Relationship Id="rId15" Type="http://schemas.openxmlformats.org/officeDocument/2006/relationships/image" Target="../media/image59.png"/><Relationship Id="rId10" Type="http://schemas.openxmlformats.org/officeDocument/2006/relationships/image" Target="../media/image48.png"/><Relationship Id="rId4" Type="http://schemas.openxmlformats.org/officeDocument/2006/relationships/diagramData" Target="../diagrams/data9.xml"/><Relationship Id="rId9" Type="http://schemas.openxmlformats.org/officeDocument/2006/relationships/image" Target="../media/image45.png"/><Relationship Id="rId1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73.jpeg"/><Relationship Id="rId4" Type="http://schemas.openxmlformats.org/officeDocument/2006/relationships/diagramLayout" Target="../diagrams/layout11.xml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chart" Target="../charts/chart1.xml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3.xml"/><Relationship Id="rId5" Type="http://schemas.openxmlformats.org/officeDocument/2006/relationships/image" Target="../media/image38.png"/><Relationship Id="rId10" Type="http://schemas.microsoft.com/office/2007/relationships/diagramDrawing" Target="../diagrams/drawing3.xml"/><Relationship Id="rId4" Type="http://schemas.openxmlformats.org/officeDocument/2006/relationships/image" Target="../media/image37.png"/><Relationship Id="rId9" Type="http://schemas.openxmlformats.org/officeDocument/2006/relationships/diagramColors" Target="../diagrams/colors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chart" Target="../charts/chart2.xml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11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microsoft.com/office/2007/relationships/diagramDrawing" Target="../diagrams/drawing4.xml"/><Relationship Id="rId4" Type="http://schemas.openxmlformats.org/officeDocument/2006/relationships/image" Target="../media/image37.png"/><Relationship Id="rId9" Type="http://schemas.openxmlformats.org/officeDocument/2006/relationships/diagramColors" Target="../diagrams/colors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141" y="0"/>
            <a:ext cx="6806859" cy="6858000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0" y="155850"/>
            <a:ext cx="6623752" cy="526256"/>
          </a:xfrm>
          <a:prstGeom prst="rect">
            <a:avLst/>
          </a:prstGeom>
          <a:solidFill>
            <a:srgbClr val="1B587C">
              <a:alpha val="50000"/>
            </a:srgbClr>
          </a:solidFill>
          <a:ln>
            <a:noFill/>
          </a:ln>
          <a:effectLst/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3300" dirty="0">
                <a:solidFill>
                  <a:sysClr val="window" lastClr="FFFFFF"/>
                </a:solidFill>
              </a:rPr>
              <a:t>Monetary Policy: Tools</a:t>
            </a: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/>
          </p:nvPr>
        </p:nvGraphicFramePr>
        <p:xfrm>
          <a:off x="53579" y="837957"/>
          <a:ext cx="6624058" cy="577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Notched Right Arrow 1"/>
          <p:cNvSpPr/>
          <p:nvPr/>
        </p:nvSpPr>
        <p:spPr>
          <a:xfrm>
            <a:off x="4773336" y="5885532"/>
            <a:ext cx="4326055" cy="8472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in the first Monetary policy of FY18, so many new updates..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ight Arrow 2"/>
          <p:cNvSpPr/>
          <p:nvPr/>
        </p:nvSpPr>
        <p:spPr>
          <a:xfrm rot="20899872">
            <a:off x="5872294" y="682106"/>
            <a:ext cx="1736521" cy="1121527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Volume of credit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957930">
            <a:off x="5897573" y="3646191"/>
            <a:ext cx="1736521" cy="1121527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Distribution of credit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3" y="723916"/>
            <a:ext cx="604188" cy="6041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1" y="3724241"/>
            <a:ext cx="604188" cy="60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9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08520" cy="4731391"/>
          </a:xfrm>
          <a:prstGeom prst="rect">
            <a:avLst/>
          </a:prstGeom>
          <a:ln w="228600" cap="sq" cmpd="thickThin">
            <a:solidFill>
              <a:srgbClr val="FFC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11"/>
          <a:stretch/>
        </p:blipFill>
        <p:spPr>
          <a:xfrm>
            <a:off x="6550237" y="-16776"/>
            <a:ext cx="2339147" cy="2357305"/>
          </a:xfrm>
          <a:prstGeom prst="rect">
            <a:avLst/>
          </a:prstGeom>
        </p:spPr>
      </p:pic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1756144"/>
              </p:ext>
            </p:extLst>
          </p:nvPr>
        </p:nvGraphicFramePr>
        <p:xfrm>
          <a:off x="5516825" y="2231472"/>
          <a:ext cx="4273128" cy="4088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0" y="4899171"/>
            <a:ext cx="6853806" cy="1635853"/>
            <a:chOff x="0" y="4899171"/>
            <a:chExt cx="6853806" cy="163585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911113"/>
              <a:ext cx="1934050" cy="1578664"/>
            </a:xfrm>
            <a:prstGeom prst="rect">
              <a:avLst/>
            </a:prstGeom>
          </p:spPr>
        </p:pic>
        <p:sp>
          <p:nvSpPr>
            <p:cNvPr id="11" name="Pentagon 10"/>
            <p:cNvSpPr/>
            <p:nvPr/>
          </p:nvSpPr>
          <p:spPr>
            <a:xfrm>
              <a:off x="1635853" y="4899171"/>
              <a:ext cx="5217953" cy="1635853"/>
            </a:xfrm>
            <a:prstGeom prst="homePlate">
              <a:avLst>
                <a:gd name="adj" fmla="val 3205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 smtClean="0"/>
                <a:t>Standing Deposit Facility (SDF)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 smtClean="0"/>
                <a:t>Urjit Patel Committee had proposed.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 smtClean="0"/>
                <a:t>Now RBI to “explore”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4072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C8C0A9-001F-401F-A5E1-337B0F7E9D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8C8C0A9-001F-401F-A5E1-337B0F7E9D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C773089-31B7-40A2-840E-DAAC52D978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1C773089-31B7-40A2-840E-DAAC52D978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A692F29-62A0-4102-9012-8548E7645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FA692F29-62A0-4102-9012-8548E7645E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1E6BA6D-681B-40B1-9EB3-2911BF5277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A1E6BA6D-681B-40B1-9EB3-2911BF5277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42FEE3B-C09F-42C9-A62E-B5C86FE1D6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342FEE3B-C09F-42C9-A62E-B5C86FE1D6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9601B8E-579B-4B32-B61C-F6EB41EF0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D9601B8E-579B-4B32-B61C-F6EB41EF0B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6B33963-6BA3-4769-8645-222E5AF45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86B33963-6BA3-4769-8645-222E5AF459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51DDAF-7EB6-4FF2-AB4A-77E48D7E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6051DDAF-7EB6-4FF2-AB4A-77E48D7E62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6EAD5E4-6792-4EDB-848F-51C3D6BA24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06EAD5E4-6792-4EDB-848F-51C3D6BA24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9053" y="3433299"/>
            <a:ext cx="2086062" cy="2086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737" y="1768533"/>
            <a:ext cx="2272184" cy="210476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Liquidity adjustment facility (LAF): Repo Rate: WEF 2000,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3018" y="2554444"/>
            <a:ext cx="2804429" cy="553998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100 crore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02814" y="3315010"/>
            <a:ext cx="3914712" cy="1938992"/>
          </a:xfrm>
          <a:prstGeom prst="homePlate">
            <a:avLst>
              <a:gd name="adj" fmla="val 18849"/>
            </a:avLst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client </a:t>
            </a:r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to Repurchase</a:t>
            </a:r>
          </a:p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@</a:t>
            </a:r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106.25 </a:t>
            </a:r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Cr</a:t>
            </a:r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.</a:t>
            </a:r>
          </a:p>
          <a:p>
            <a:pPr marL="0" lvl="1" algn="ctr"/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Overnight (1 day), </a:t>
            </a:r>
          </a:p>
          <a:p>
            <a:pPr marL="0" lvl="1" algn="ctr"/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7 days, 14 days</a:t>
            </a:r>
            <a:endParaRPr lang="en-US" sz="3000" dirty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74359" y="5519361"/>
            <a:ext cx="2592333" cy="461665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24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All </a:t>
            </a:r>
            <a:r>
              <a:rPr lang="en-US" sz="24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clients eligible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5270" y="1369945"/>
            <a:ext cx="2973881" cy="5539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Repo Rate </a:t>
            </a:r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6.25%</a:t>
            </a:r>
            <a:endParaRPr lang="en-US" sz="3000" dirty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364" y="2545892"/>
            <a:ext cx="1397295" cy="20177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478092"/>
            <a:ext cx="1645016" cy="16450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5968" y="2183031"/>
            <a:ext cx="1444127" cy="1456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0526" y="2545892"/>
            <a:ext cx="1572120" cy="172387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157" y="4079861"/>
            <a:ext cx="2392040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24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Collateral: G-Sec</a:t>
            </a:r>
          </a:p>
          <a:p>
            <a:pPr marL="0" lvl="1" algn="ctr"/>
            <a:r>
              <a:rPr lang="en-US" sz="24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But not from </a:t>
            </a:r>
            <a:r>
              <a:rPr lang="en-US" sz="24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SLR</a:t>
            </a:r>
            <a:endParaRPr lang="en-US" sz="2400" dirty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3385" y="800274"/>
            <a:ext cx="1329812" cy="16370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746" y="769823"/>
            <a:ext cx="1840254" cy="17780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9725" y="5194148"/>
            <a:ext cx="7771013" cy="10772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2800" dirty="0" smtClean="0"/>
              <a:t>MP1-FY18: Repo </a:t>
            </a:r>
            <a:r>
              <a:rPr lang="en-US" sz="2800" dirty="0"/>
              <a:t>collaterals can be substituted. </a:t>
            </a:r>
            <a:endParaRPr lang="en-US" sz="2800" dirty="0" smtClean="0"/>
          </a:p>
          <a:p>
            <a:pPr marL="0" lvl="1" algn="ctr"/>
            <a:r>
              <a:rPr lang="en-US" sz="36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"</a:t>
            </a:r>
            <a:r>
              <a:rPr lang="en-US" sz="36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Interest Event“, "Tax Event", "Liquidity</a:t>
            </a:r>
            <a:r>
              <a:rPr lang="en-US" sz="36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"</a:t>
            </a:r>
            <a:endParaRPr lang="en-US" sz="3600" dirty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256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974" y="4197552"/>
            <a:ext cx="2857500" cy="2381250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447075"/>
              </p:ext>
            </p:extLst>
          </p:nvPr>
        </p:nvGraphicFramePr>
        <p:xfrm>
          <a:off x="1630451" y="604008"/>
          <a:ext cx="5659583" cy="4102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Parties to a “Tri-Party” Repo-agreement (RBI will explore)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45369"/>
            <a:ext cx="2272184" cy="2104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5404" y="3746820"/>
            <a:ext cx="1444127" cy="14566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7304" y="4354450"/>
            <a:ext cx="1572120" cy="17238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7340" y="4706225"/>
            <a:ext cx="1840254" cy="177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9318" y="918132"/>
            <a:ext cx="1015098" cy="14658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01218">
            <a:off x="3315315" y="2068393"/>
            <a:ext cx="1320869" cy="132086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694416" y="918132"/>
            <a:ext cx="2232829" cy="1396659"/>
            <a:chOff x="6694416" y="918132"/>
            <a:chExt cx="2232829" cy="1396659"/>
          </a:xfrm>
          <a:solidFill>
            <a:schemeClr val="accent3"/>
          </a:solidFill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4416" y="975094"/>
              <a:ext cx="2232829" cy="1339697"/>
            </a:xfrm>
            <a:prstGeom prst="rect">
              <a:avLst/>
            </a:prstGeom>
            <a:grpFill/>
          </p:spPr>
        </p:pic>
        <p:sp>
          <p:nvSpPr>
            <p:cNvPr id="15" name="Rectangle 14"/>
            <p:cNvSpPr/>
            <p:nvPr/>
          </p:nvSpPr>
          <p:spPr>
            <a:xfrm>
              <a:off x="6694416" y="918132"/>
              <a:ext cx="2226069" cy="38755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Corporate</a:t>
              </a:r>
              <a:endParaRPr lang="en-US" sz="2800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13137" y="4150129"/>
            <a:ext cx="4312514" cy="2177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Develop, Deepening of Corporate Bond market. (AIFI, LIC, GIC?)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Borrowing without disclosing identity, collateral, credit rating.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 Khan Committee. US-EU already have it since 80s-90s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4296" y="3114905"/>
            <a:ext cx="1387560" cy="138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0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5" r="4275"/>
          <a:stretch/>
        </p:blipFill>
        <p:spPr>
          <a:xfrm>
            <a:off x="-1" y="0"/>
            <a:ext cx="9152793" cy="6997857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-1178169" y="914400"/>
          <a:ext cx="12001500" cy="5671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Digital Payment </a:t>
            </a:r>
            <a:r>
              <a:rPr lang="en-US" dirty="0" smtClean="0">
                <a:effectLst/>
              </a:rPr>
              <a:t>systems: classification of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2415" y="194256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NEFT: Hourly settlement but only in weekday (8AM-7PM)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406769" y="3160786"/>
          <a:ext cx="7614139" cy="3001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62837">
                  <a:extLst>
                    <a:ext uri="{9D8B030D-6E8A-4147-A177-3AD203B41FA5}">
                      <a16:colId xmlns:a16="http://schemas.microsoft.com/office/drawing/2014/main" val="2189102750"/>
                    </a:ext>
                  </a:extLst>
                </a:gridCol>
                <a:gridCol w="2393375">
                  <a:extLst>
                    <a:ext uri="{9D8B030D-6E8A-4147-A177-3AD203B41FA5}">
                      <a16:colId xmlns:a16="http://schemas.microsoft.com/office/drawing/2014/main" val="4228886787"/>
                    </a:ext>
                  </a:extLst>
                </a:gridCol>
                <a:gridCol w="2357927">
                  <a:extLst>
                    <a:ext uri="{9D8B030D-6E8A-4147-A177-3AD203B41FA5}">
                      <a16:colId xmlns:a16="http://schemas.microsoft.com/office/drawing/2014/main" val="1131993431"/>
                    </a:ext>
                  </a:extLst>
                </a:gridCol>
              </a:tblGrid>
              <a:tr h="628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dirty="0" smtClean="0"/>
                        <a:t>Sending</a:t>
                      </a:r>
                      <a:endParaRPr lang="en-US" sz="3600" dirty="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dirty="0"/>
                        <a:t>SBI </a:t>
                      </a:r>
                      <a:endParaRPr lang="en-US" sz="3600" dirty="0" smtClean="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dirty="0" smtClean="0"/>
                        <a:t>Axis</a:t>
                      </a:r>
                      <a:endParaRPr lang="en-US" sz="3600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3050173"/>
                  </a:ext>
                </a:extLst>
              </a:tr>
              <a:tr h="628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i="1" dirty="0"/>
                        <a:t>customer#1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i="1" dirty="0"/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i="1" dirty="0"/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2884974"/>
                  </a:ext>
                </a:extLst>
              </a:tr>
              <a:tr h="628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i="1" dirty="0"/>
                        <a:t>customer#2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i="1" dirty="0"/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i="1" dirty="0"/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3823649"/>
                  </a:ext>
                </a:extLst>
              </a:tr>
              <a:tr h="3471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dirty="0" smtClean="0"/>
                        <a:t>Total (8AM-9AM)</a:t>
                      </a:r>
                      <a:endParaRPr lang="en-US" sz="3600" dirty="0"/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dirty="0"/>
                        <a:t>10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dirty="0"/>
                        <a:t>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279068"/>
                  </a:ext>
                </a:extLst>
              </a:tr>
              <a:tr h="3471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dirty="0" smtClean="0"/>
                        <a:t>NET (incoming)</a:t>
                      </a:r>
                      <a:endParaRPr lang="en-US" sz="3600" dirty="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dirty="0"/>
                        <a:t>-2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dirty="0"/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0962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8064" y="795523"/>
            <a:ext cx="3124980" cy="30193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3468" y="1031963"/>
            <a:ext cx="2216763" cy="272893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-29503" y="958131"/>
            <a:ext cx="3947162" cy="20283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 settlement system where a large number of transactions are accumulated and offset against each other, with only the net difference being transferred at the end of a given settlement cycle.</a:t>
            </a:r>
          </a:p>
        </p:txBody>
      </p:sp>
      <p:sp>
        <p:nvSpPr>
          <p:cNvPr id="2" name="Rectangle 1"/>
          <p:cNvSpPr/>
          <p:nvPr/>
        </p:nvSpPr>
        <p:spPr>
          <a:xfrm>
            <a:off x="1406768" y="5603846"/>
            <a:ext cx="7614139" cy="55810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3384" y="4817862"/>
            <a:ext cx="910084" cy="910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3468" y="4817862"/>
            <a:ext cx="915123" cy="91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2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MP1-FY18: NEFT settlement: before “hourly”, now “half-hourly”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1136098"/>
            <a:ext cx="4957893" cy="4982849"/>
            <a:chOff x="276837" y="929747"/>
            <a:chExt cx="5788404" cy="58483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837" y="929747"/>
              <a:ext cx="5788404" cy="5848346"/>
            </a:xfrm>
            <a:prstGeom prst="rect">
              <a:avLst/>
            </a:prstGeom>
          </p:spPr>
        </p:pic>
        <p:sp>
          <p:nvSpPr>
            <p:cNvPr id="6" name="Frame 5"/>
            <p:cNvSpPr/>
            <p:nvPr/>
          </p:nvSpPr>
          <p:spPr>
            <a:xfrm>
              <a:off x="796954" y="4563611"/>
              <a:ext cx="830510" cy="92278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Frame 6"/>
            <p:cNvSpPr/>
            <p:nvPr/>
          </p:nvSpPr>
          <p:spPr>
            <a:xfrm>
              <a:off x="1627464" y="5327010"/>
              <a:ext cx="830510" cy="92278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Flowchart: Process 7"/>
          <p:cNvSpPr/>
          <p:nvPr/>
        </p:nvSpPr>
        <p:spPr>
          <a:xfrm>
            <a:off x="4706225" y="795523"/>
            <a:ext cx="4437776" cy="5647222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settlement every 30 minutes, how many settlements will be there from 8AM to 7PM?</a:t>
            </a:r>
          </a:p>
          <a:p>
            <a:pPr marL="514350" indent="-514350">
              <a:buAutoNum type="alphaUcPeriod"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</a:t>
            </a:r>
          </a:p>
          <a:p>
            <a:pPr marL="514350" indent="-514350">
              <a:buAutoNum type="alphaUcPeriod"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</a:t>
            </a:r>
          </a:p>
          <a:p>
            <a:pPr marL="514350" indent="-514350">
              <a:buAutoNum type="alphaUcPeriod"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</a:p>
          <a:p>
            <a:pPr marL="514350" indent="-514350">
              <a:buAutoNum type="alphaUcPeriod"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Horizontal Scroll 9"/>
          <p:cNvSpPr/>
          <p:nvPr/>
        </p:nvSpPr>
        <p:spPr>
          <a:xfrm>
            <a:off x="1744490" y="6291743"/>
            <a:ext cx="5655020" cy="566257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Under Vision-2018 </a:t>
            </a:r>
            <a:r>
              <a:rPr lang="en-US" sz="2400" dirty="0"/>
              <a:t>for digital payment</a:t>
            </a:r>
          </a:p>
        </p:txBody>
      </p:sp>
    </p:spTree>
    <p:extLst>
      <p:ext uri="{BB962C8B-B14F-4D97-AF65-F5344CB8AC3E}">
        <p14:creationId xmlns:p14="http://schemas.microsoft.com/office/powerpoint/2010/main" val="210698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7028"/>
            <a:ext cx="9144000" cy="69459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244" y="2988071"/>
            <a:ext cx="1330460" cy="12854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0127" y="5182299"/>
            <a:ext cx="1566644" cy="1566644"/>
          </a:xfrm>
          <a:prstGeom prst="rect">
            <a:avLst/>
          </a:prstGeom>
        </p:spPr>
      </p:pic>
      <p:sp>
        <p:nvSpPr>
          <p:cNvPr id="6" name="Flowchart: Process 5"/>
          <p:cNvSpPr/>
          <p:nvPr/>
        </p:nvSpPr>
        <p:spPr>
          <a:xfrm>
            <a:off x="2030136" y="4085439"/>
            <a:ext cx="1895912" cy="5620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Banks: NDTL</a:t>
            </a:r>
            <a:endParaRPr lang="en-US" sz="2800" dirty="0"/>
          </a:p>
        </p:txBody>
      </p:sp>
      <p:sp>
        <p:nvSpPr>
          <p:cNvPr id="7" name="Flowchart: Process 6"/>
          <p:cNvSpPr/>
          <p:nvPr/>
        </p:nvSpPr>
        <p:spPr>
          <a:xfrm>
            <a:off x="4070759" y="5744869"/>
            <a:ext cx="2938244" cy="100407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NBFC: NOF</a:t>
            </a:r>
          </a:p>
          <a:p>
            <a:pPr algn="ctr"/>
            <a:r>
              <a:rPr lang="en-US" sz="2800" dirty="0" smtClean="0"/>
              <a:t>“net owned Funds”*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1108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*NOF: Net owned funds: liability, capital </a:t>
            </a:r>
            <a:r>
              <a:rPr lang="en-US" dirty="0" err="1" smtClean="0"/>
              <a:t>etc</a:t>
            </a:r>
            <a:r>
              <a:rPr lang="en-US" dirty="0" smtClean="0"/>
              <a:t> (not IMP)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7042604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18262"/>
            <a:ext cx="2105637" cy="21056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49989" y="3833404"/>
            <a:ext cx="2037665" cy="156966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MP1-FY18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upto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10% permitted.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5147" y="5304785"/>
            <a:ext cx="1676766" cy="15532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0633" y="691002"/>
            <a:ext cx="1513367" cy="1490135"/>
          </a:xfrm>
          <a:prstGeom prst="rect">
            <a:avLst/>
          </a:prstGeom>
        </p:spPr>
      </p:pic>
      <p:sp>
        <p:nvSpPr>
          <p:cNvPr id="8" name="Up Arrow Callout 7"/>
          <p:cNvSpPr/>
          <p:nvPr/>
        </p:nvSpPr>
        <p:spPr>
          <a:xfrm>
            <a:off x="3699545" y="5754848"/>
            <a:ext cx="3061982" cy="90601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are these? We’ll see with “Finance” lecture.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03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6E36AA-C815-4F8C-B723-1B8A48E37D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16E36AA-C815-4F8C-B723-1B8A48E37D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0FCC6A-492A-4B81-9C99-11171472A7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930FCC6A-492A-4B81-9C99-11171472A7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7DB3A4-A07D-4C4D-8325-5CB2A88414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A57DB3A4-A07D-4C4D-8325-5CB2A88414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3945E6-986E-4C66-9D12-B87A7F77D9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463945E6-986E-4C66-9D12-B87A7F77D9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8FF1B4-E53C-492D-968F-EC8DA528F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D28FF1B4-E53C-492D-968F-EC8DA528F2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99A097-2738-4CA8-A515-D1867143DA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7099A097-2738-4CA8-A515-D1867143DA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0A3A745-131D-4733-830A-4A0DF6E1E1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F0A3A745-131D-4733-830A-4A0DF6E1E1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1B689E-003E-45A5-9545-556D6BA428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801B689E-003E-45A5-9545-556D6BA428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3C700C-454B-49FB-B6AE-82BC8CB3D9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9F3C700C-454B-49FB-B6AE-82BC8CB3D9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/>
          </p:nvPr>
        </p:nvGraphicFramePr>
        <p:xfrm>
          <a:off x="0" y="701675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1675"/>
          </a:xfrm>
        </p:spPr>
        <p:txBody>
          <a:bodyPr/>
          <a:lstStyle/>
          <a:p>
            <a:r>
              <a:rPr lang="en-US" dirty="0" smtClean="0"/>
              <a:t>2017, April: first Bi-Monthly Monetary Policy?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63" y="4259777"/>
            <a:ext cx="990302" cy="8083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281" y="4259777"/>
            <a:ext cx="990302" cy="8083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281" y="3130365"/>
            <a:ext cx="1129412" cy="1129412"/>
          </a:xfrm>
          <a:prstGeom prst="rect">
            <a:avLst/>
          </a:prstGeom>
        </p:spPr>
      </p:pic>
      <p:sp>
        <p:nvSpPr>
          <p:cNvPr id="6" name="Line Callout 1 (Accent Bar) 5"/>
          <p:cNvSpPr/>
          <p:nvPr/>
        </p:nvSpPr>
        <p:spPr>
          <a:xfrm>
            <a:off x="3322039" y="872454"/>
            <a:ext cx="5475885" cy="5844259"/>
          </a:xfrm>
          <a:prstGeom prst="accentCallout1">
            <a:avLst>
              <a:gd name="adj1" fmla="val 18750"/>
              <a:gd name="adj2" fmla="val -8333"/>
              <a:gd name="adj3" fmla="val 18542"/>
              <a:gd name="adj4" fmla="val -13378"/>
            </a:avLst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 collaterals substituted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Policy corridor 50-&gt; 25 basis points.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NEFT window: 1hr-&gt; 30 minutes.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Banks NOF in REITS and INVITS.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need for CCCB as of now.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 explore: Tri-Party Repo, Wholesale Banks</a:t>
            </a:r>
            <a:r>
              <a:rPr lang="en-US" sz="2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9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[in classification lecture]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guidelines for PPIs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change in MDR until final guidelines.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Centres for Financial Literacy (CFL) with help of NGO, @Block level.</a:t>
            </a:r>
            <a:endParaRPr lang="en-US" sz="2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12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606232"/>
              </p:ext>
            </p:extLst>
          </p:nvPr>
        </p:nvGraphicFramePr>
        <p:xfrm>
          <a:off x="0" y="701675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1675"/>
          </a:xfrm>
        </p:spPr>
        <p:txBody>
          <a:bodyPr/>
          <a:lstStyle/>
          <a:p>
            <a:r>
              <a:rPr lang="en-US" dirty="0" smtClean="0"/>
              <a:t>2017, April: first Bi-Monthly Monetary Policy?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14" y="3979361"/>
            <a:ext cx="1378604" cy="11252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432" y="3979361"/>
            <a:ext cx="1378604" cy="1125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432" y="2277804"/>
            <a:ext cx="1562524" cy="1562524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7476034"/>
              </p:ext>
            </p:extLst>
          </p:nvPr>
        </p:nvGraphicFramePr>
        <p:xfrm>
          <a:off x="2540699" y="89366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8" name="Rectangle 17"/>
          <p:cNvSpPr/>
          <p:nvPr/>
        </p:nvSpPr>
        <p:spPr>
          <a:xfrm rot="21347284">
            <a:off x="3263317" y="2650921"/>
            <a:ext cx="4681057" cy="479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Repo Rate (Policy Rate)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197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3169206"/>
          </a:xfrm>
        </p:spPr>
        <p:txBody>
          <a:bodyPr/>
          <a:lstStyle/>
          <a:p>
            <a:r>
              <a:rPr lang="en-US" sz="3200" dirty="0" smtClean="0"/>
              <a:t>Repo Hike </a:t>
            </a:r>
            <a:r>
              <a:rPr lang="en-US" sz="3200" dirty="0" smtClean="0">
                <a:latin typeface="Franklin Gothic Medium Cond" panose="020B0606030402020204" pitchFamily="34" charset="0"/>
              </a:rPr>
              <a:t>▲</a:t>
            </a:r>
            <a:br>
              <a:rPr lang="en-US" sz="3200" dirty="0" smtClean="0">
                <a:latin typeface="Franklin Gothic Medium Cond" panose="020B0606030402020204" pitchFamily="34" charset="0"/>
              </a:rPr>
            </a:br>
            <a:r>
              <a:rPr lang="en-US" sz="3200" dirty="0" smtClean="0">
                <a:latin typeface="Franklin Gothic Medium Cond" panose="020B0606030402020204" pitchFamily="34" charset="0"/>
              </a:rPr>
              <a:t>or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Repo HOLD =</a:t>
            </a:r>
            <a:br>
              <a:rPr lang="en-US" sz="3200" dirty="0" smtClean="0"/>
            </a:br>
            <a:r>
              <a:rPr lang="en-US" sz="3200" dirty="0" smtClean="0"/>
              <a:t>or </a:t>
            </a:r>
            <a:br>
              <a:rPr lang="en-US" sz="3200" dirty="0" smtClean="0"/>
            </a:br>
            <a:r>
              <a:rPr lang="en-US" sz="3200" dirty="0" smtClean="0"/>
              <a:t>Repo CUT </a:t>
            </a:r>
            <a:r>
              <a:rPr lang="en-US" sz="3200" dirty="0">
                <a:latin typeface="Franklin Gothic Medium Cond" panose="020B0606030402020204" pitchFamily="34" charset="0"/>
              </a:rPr>
              <a:t>▼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Since Oct-2016: crude oil price ▲ </a:t>
            </a:r>
            <a:r>
              <a:rPr lang="en-US" dirty="0" smtClean="0"/>
              <a:t>10% due </a:t>
            </a:r>
            <a:r>
              <a:rPr lang="en-US" dirty="0"/>
              <a:t>to OPEC </a:t>
            </a:r>
            <a:r>
              <a:rPr lang="en-US" dirty="0" smtClean="0"/>
              <a:t>Cuts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pPr fontAlgn="ctr"/>
            <a:r>
              <a:rPr lang="en-US" dirty="0" smtClean="0"/>
              <a:t>Post </a:t>
            </a:r>
            <a:r>
              <a:rPr lang="en-US" dirty="0"/>
              <a:t>demonetization, vegetable prices </a:t>
            </a:r>
            <a:r>
              <a:rPr lang="en-US" dirty="0" smtClean="0"/>
              <a:t>▼ due </a:t>
            </a:r>
            <a:r>
              <a:rPr lang="en-US" dirty="0"/>
              <a:t>to distress sale, but now ▲ after </a:t>
            </a:r>
            <a:r>
              <a:rPr lang="en-US" dirty="0" smtClean="0"/>
              <a:t>re-monetization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pPr fontAlgn="ctr"/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 </a:t>
            </a:r>
            <a:r>
              <a:rPr lang="en-US" dirty="0"/>
              <a:t>PC: House rent </a:t>
            </a:r>
            <a:r>
              <a:rPr lang="en-US" dirty="0" smtClean="0"/>
              <a:t>allowance ▲, </a:t>
            </a:r>
            <a:r>
              <a:rPr lang="en-US" dirty="0"/>
              <a:t>state govt also to offer similar. Likelihood that rents will </a:t>
            </a:r>
            <a:r>
              <a:rPr lang="en-US" dirty="0" smtClean="0"/>
              <a:t>▲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MP of FY18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9991" y="5088061"/>
            <a:ext cx="3444009" cy="17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3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41187"/>
              </p:ext>
            </p:extLst>
          </p:nvPr>
        </p:nvGraphicFramePr>
        <p:xfrm>
          <a:off x="0" y="701675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1675"/>
          </a:xfrm>
        </p:spPr>
        <p:txBody>
          <a:bodyPr/>
          <a:lstStyle/>
          <a:p>
            <a:r>
              <a:rPr lang="en-US" dirty="0" smtClean="0"/>
              <a:t>2017, April: first Bi-Monthly Monetary Policy?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63" y="4259777"/>
            <a:ext cx="990302" cy="8083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281" y="4259777"/>
            <a:ext cx="990302" cy="8083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586" y="957617"/>
            <a:ext cx="1129412" cy="1129412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7476034"/>
              </p:ext>
            </p:extLst>
          </p:nvPr>
        </p:nvGraphicFramePr>
        <p:xfrm>
          <a:off x="2540699" y="89366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8" name="Rectangle 17"/>
          <p:cNvSpPr/>
          <p:nvPr/>
        </p:nvSpPr>
        <p:spPr>
          <a:xfrm rot="21347284">
            <a:off x="3263317" y="2650921"/>
            <a:ext cx="4681057" cy="479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Repo Rate (Policy Rate)</a:t>
            </a:r>
            <a:endParaRPr lang="en-US" sz="3200" dirty="0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9915" y="701675"/>
            <a:ext cx="5568010" cy="44396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68287" y="2021747"/>
            <a:ext cx="3145872" cy="1108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Inflation projection: likely to increase but wait and watch till IMD Monsoon forecast comes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536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937" y="-30651"/>
            <a:ext cx="4572638" cy="34294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701" y="0"/>
            <a:ext cx="4572638" cy="3429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98828"/>
            <a:ext cx="4572638" cy="34294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72668" y="3582099"/>
            <a:ext cx="4362275" cy="2659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But now those CMB bills are maturing </a:t>
            </a:r>
            <a:r>
              <a:rPr lang="en-US" sz="3200" dirty="0" smtClean="0">
                <a:sym typeface="Wingdings" panose="05000000000000000000" pitchFamily="2" charset="2"/>
              </a:rPr>
              <a:t>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Again excess liquidity…?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557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LAF Reverse Repo Rate: you’ve to increase…to attract bankers</a:t>
            </a:r>
            <a:endParaRPr lang="en-US" dirty="0"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3018" y="2554444"/>
            <a:ext cx="2804429" cy="553998"/>
          </a:xfrm>
          <a:prstGeom prst="homePlat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100 crore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3307" y="4200138"/>
            <a:ext cx="3847587" cy="1477328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3341"/>
            </a:avLst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RBI to Repurchase</a:t>
            </a:r>
          </a:p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@</a:t>
            </a:r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105.75 </a:t>
            </a:r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Cr.</a:t>
            </a:r>
          </a:p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After </a:t>
            </a:r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1|7|14 </a:t>
            </a:r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days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292" y="886298"/>
            <a:ext cx="4007147" cy="553998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000" dirty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Reverse Repo Rate </a:t>
            </a:r>
            <a:r>
              <a:rPr lang="en-US" sz="3000" dirty="0" smtClean="0">
                <a:latin typeface="Franklin Gothic Demi Cond" panose="020B0706030402020204" pitchFamily="34" charset="0"/>
                <a:ea typeface="Kozuka Gothic Pro B" panose="020B0800000000000000" pitchFamily="34" charset="-128"/>
              </a:rPr>
              <a:t>5.75%</a:t>
            </a:r>
            <a:endParaRPr lang="en-US" sz="3000" dirty="0">
              <a:latin typeface="Franklin Gothic Demi Cond" panose="020B07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17739" y="5940448"/>
            <a:ext cx="7596279" cy="787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“it is interest rate paid </a:t>
            </a:r>
            <a:r>
              <a:rPr lang="en-US" sz="2400" dirty="0">
                <a:solidFill>
                  <a:srgbClr val="FFC000"/>
                </a:solidFill>
              </a:rPr>
              <a:t>by</a:t>
            </a:r>
            <a:r>
              <a:rPr lang="en-US" sz="2400" dirty="0"/>
              <a:t> RBI to its </a:t>
            </a:r>
            <a:r>
              <a:rPr lang="en-US" sz="2400" dirty="0">
                <a:solidFill>
                  <a:srgbClr val="FFC000"/>
                </a:solidFill>
              </a:rPr>
              <a:t>clients</a:t>
            </a:r>
            <a:r>
              <a:rPr lang="en-US" sz="2400" dirty="0"/>
              <a:t> for short term loans</a:t>
            </a:r>
            <a:r>
              <a:rPr lang="en-US" sz="2400" dirty="0" smtClean="0"/>
              <a:t>.” all clients eligible. RR = R% </a:t>
            </a:r>
            <a:r>
              <a:rPr lang="en-US" sz="2400" strike="sngStrike" dirty="0" smtClean="0"/>
              <a:t>-1% </a:t>
            </a:r>
            <a:r>
              <a:rPr lang="en-US" sz="2400" strike="sngStrike" dirty="0" err="1" smtClean="0"/>
              <a:t>nahi</a:t>
            </a:r>
            <a:r>
              <a:rPr lang="en-US" sz="2400" strike="sngStrike" dirty="0" smtClean="0"/>
              <a:t> </a:t>
            </a:r>
            <a:r>
              <a:rPr lang="en-US" sz="2400" dirty="0" smtClean="0"/>
              <a:t>0.5%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270" y="1665660"/>
            <a:ext cx="2272184" cy="21047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8" y="1426759"/>
            <a:ext cx="1878832" cy="18152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2" y="3854386"/>
            <a:ext cx="2086062" cy="20860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74" y="2604118"/>
            <a:ext cx="1444127" cy="1456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832" y="2966979"/>
            <a:ext cx="1572120" cy="17238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940" y="4014756"/>
            <a:ext cx="1397295" cy="20177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5878" y="2626879"/>
            <a:ext cx="1645016" cy="164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9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Policy corridor:1%-&gt; 0.5% (Apr. 2016)-&gt; 0.25%(Apr.2017)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Left-Right Arrow 2"/>
          <p:cNvSpPr/>
          <p:nvPr/>
        </p:nvSpPr>
        <p:spPr>
          <a:xfrm>
            <a:off x="3967993" y="3265019"/>
            <a:ext cx="4496499" cy="612395"/>
          </a:xfrm>
          <a:prstGeom prst="leftRightArrow">
            <a:avLst>
              <a:gd name="adj1" fmla="val 70112"/>
              <a:gd name="adj2" fmla="val 304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Liquidity Adjustment Facility (LAF) window </a:t>
            </a:r>
            <a:endParaRPr lang="en-US" sz="2000" dirty="0"/>
          </a:p>
        </p:txBody>
      </p:sp>
      <p:sp>
        <p:nvSpPr>
          <p:cNvPr id="5" name="Rectangular Callout 4"/>
          <p:cNvSpPr/>
          <p:nvPr/>
        </p:nvSpPr>
        <p:spPr>
          <a:xfrm>
            <a:off x="2315363" y="4697835"/>
            <a:ext cx="5268286" cy="2030136"/>
          </a:xfrm>
          <a:prstGeom prst="wedgeRectCallout">
            <a:avLst>
              <a:gd name="adj1" fmla="val -13902"/>
              <a:gd name="adj2" fmla="val -6519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You’ve decided to “HOLD” repo, fearing inflation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How can you raise reverse repo to attract bankers?</a:t>
            </a:r>
            <a:endParaRPr 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45953" y="4043494"/>
            <a:ext cx="1795244" cy="771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+0.25%</a:t>
            </a:r>
            <a:endParaRPr lang="en-US" sz="4000" dirty="0"/>
          </a:p>
        </p:txBody>
      </p:sp>
      <p:sp>
        <p:nvSpPr>
          <p:cNvPr id="9" name="Rounded Rectangle 8"/>
          <p:cNvSpPr/>
          <p:nvPr/>
        </p:nvSpPr>
        <p:spPr>
          <a:xfrm>
            <a:off x="7256478" y="3996291"/>
            <a:ext cx="1795244" cy="771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-0.25%</a:t>
            </a:r>
            <a:endParaRPr lang="en-US" sz="4000" dirty="0"/>
          </a:p>
        </p:txBody>
      </p:sp>
      <p:sp>
        <p:nvSpPr>
          <p:cNvPr id="7" name="Rectangular Callout 6"/>
          <p:cNvSpPr/>
          <p:nvPr/>
        </p:nvSpPr>
        <p:spPr>
          <a:xfrm>
            <a:off x="2315364" y="914400"/>
            <a:ext cx="1299430" cy="813732"/>
          </a:xfrm>
          <a:prstGeom prst="wedgeRectCallout">
            <a:avLst>
              <a:gd name="adj1" fmla="val 11416"/>
              <a:gd name="adj2" fmla="val -9393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Align with call rate</a:t>
            </a: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4794658" y="1413817"/>
            <a:ext cx="1963024" cy="1524032"/>
          </a:xfrm>
          <a:prstGeom prst="wedgeRectCallout">
            <a:avLst>
              <a:gd name="adj1" fmla="val 8144"/>
              <a:gd name="adj2" fmla="val -10645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..that too and absorb MSS matured liquidity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7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build="p" animBg="1"/>
      <p:bldP spid="4" grpId="0" animBg="1"/>
      <p:bldP spid="9" grpId="0" animBg="1"/>
      <p:bldP spid="7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/>
              <a:t>Find Correct Statement(s)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4800" dirty="0" smtClean="0"/>
              <a:t>Government bears the interest on MSS bonds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4800" dirty="0" smtClean="0"/>
              <a:t>RBI bears the interest on Reverse Repo rate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4800" dirty="0" smtClean="0"/>
              <a:t>Both A and B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4800" dirty="0" smtClean="0"/>
              <a:t>Neither A nor B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8608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11"/>
          <a:stretch/>
        </p:blipFill>
        <p:spPr>
          <a:xfrm>
            <a:off x="6936130" y="1031846"/>
            <a:ext cx="2339147" cy="2357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11"/>
          <a:stretch/>
        </p:blipFill>
        <p:spPr>
          <a:xfrm>
            <a:off x="4555222" y="1031846"/>
            <a:ext cx="2339147" cy="23573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RBI’s Window operations require G-Sec- buying, selling, collateral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11"/>
          <a:stretch/>
        </p:blipFill>
        <p:spPr>
          <a:xfrm>
            <a:off x="-385894" y="1031847"/>
            <a:ext cx="2339147" cy="2357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11"/>
          <a:stretch/>
        </p:blipFill>
        <p:spPr>
          <a:xfrm>
            <a:off x="2174314" y="1031846"/>
            <a:ext cx="2339147" cy="2357305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14314" y="2499928"/>
          <a:ext cx="8797925" cy="4499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" name="Diagram 1"/>
          <p:cNvGraphicFramePr/>
          <p:nvPr>
            <p:extLst/>
          </p:nvPr>
        </p:nvGraphicFramePr>
        <p:xfrm>
          <a:off x="4555222" y="5268286"/>
          <a:ext cx="4739780" cy="1589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101" y="837808"/>
            <a:ext cx="813881" cy="11752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119" y="890287"/>
            <a:ext cx="813881" cy="11752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7434" y="937082"/>
            <a:ext cx="813881" cy="11752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98" y="890286"/>
            <a:ext cx="813881" cy="11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8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IJ43_PURPLE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" id="{71D136E7-6F78-4BF7-BA01-118DB2740D68}" vid="{4BE201D0-9AAE-4FEA-95F3-FEA78495D0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BRIJ43_PURPLE</Template>
  <TotalTime>379</TotalTime>
  <Words>914</Words>
  <Application>Microsoft Office PowerPoint</Application>
  <PresentationFormat>On-screen Show (4:3)</PresentationFormat>
  <Paragraphs>181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</vt:lpstr>
      <vt:lpstr>Arial Narrow</vt:lpstr>
      <vt:lpstr>Arial Unicode MS</vt:lpstr>
      <vt:lpstr>Calibri</vt:lpstr>
      <vt:lpstr>Franklin Gothic Demi</vt:lpstr>
      <vt:lpstr>Franklin Gothic Demi Cond</vt:lpstr>
      <vt:lpstr>Franklin Gothic Heavy</vt:lpstr>
      <vt:lpstr>Franklin Gothic Medium Cond</vt:lpstr>
      <vt:lpstr>Kozuka Gothic Pro B</vt:lpstr>
      <vt:lpstr>MV Boli</vt:lpstr>
      <vt:lpstr>Segoe UI Black</vt:lpstr>
      <vt:lpstr>Segoe UI Semibold</vt:lpstr>
      <vt:lpstr>Wingdings</vt:lpstr>
      <vt:lpstr>BRIJ43_PURPLE</vt:lpstr>
      <vt:lpstr>PowerPoint Presentation</vt:lpstr>
      <vt:lpstr>2017, April: first Bi-Monthly Monetary Policy?</vt:lpstr>
      <vt:lpstr>Repo Hike ▲ or  Repo HOLD = or  Repo CUT ▼</vt:lpstr>
      <vt:lpstr>2017, April: first Bi-Monthly Monetary Policy?</vt:lpstr>
      <vt:lpstr>PowerPoint Presentation</vt:lpstr>
      <vt:lpstr>LAF Reverse Repo Rate: you’ve to increase…to attract bankers</vt:lpstr>
      <vt:lpstr>Policy corridor:1%-&gt; 0.5% (Apr. 2016)-&gt; 0.25%(Apr.2017)</vt:lpstr>
      <vt:lpstr>PowerPoint Presentation</vt:lpstr>
      <vt:lpstr>RBI’s Window operations require G-Sec- buying, selling, collateral</vt:lpstr>
      <vt:lpstr>PowerPoint Presentation</vt:lpstr>
      <vt:lpstr>Liquidity adjustment facility (LAF): Repo Rate: WEF 2000,</vt:lpstr>
      <vt:lpstr>Parties to a “Tri-Party” Repo-agreement (RBI will explore)</vt:lpstr>
      <vt:lpstr>Digital Payment systems: classification of</vt:lpstr>
      <vt:lpstr>NEFT: Hourly settlement but only in weekday (8AM-7PM)</vt:lpstr>
      <vt:lpstr>MP1-FY18: NEFT settlement: before “hourly”, now “half-hourly”</vt:lpstr>
      <vt:lpstr>PowerPoint Presentation</vt:lpstr>
      <vt:lpstr>*NOF: Net owned funds: liability, capital etc (not IMP)</vt:lpstr>
      <vt:lpstr>2017, April: first Bi-Monthly Monetary Policy?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178</cp:revision>
  <dcterms:created xsi:type="dcterms:W3CDTF">2017-02-17T14:02:42Z</dcterms:created>
  <dcterms:modified xsi:type="dcterms:W3CDTF">2017-04-30T09:10:11Z</dcterms:modified>
</cp:coreProperties>
</file>